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8" r:id="rId1"/>
  </p:sldMasterIdLst>
  <p:notesMasterIdLst>
    <p:notesMasterId r:id="rId22"/>
  </p:notesMasterIdLst>
  <p:sldIdLst>
    <p:sldId id="256" r:id="rId2"/>
    <p:sldId id="268" r:id="rId3"/>
    <p:sldId id="260" r:id="rId4"/>
    <p:sldId id="323" r:id="rId5"/>
    <p:sldId id="269" r:id="rId6"/>
    <p:sldId id="324" r:id="rId7"/>
    <p:sldId id="289" r:id="rId8"/>
    <p:sldId id="275" r:id="rId9"/>
    <p:sldId id="326" r:id="rId10"/>
    <p:sldId id="328" r:id="rId11"/>
    <p:sldId id="271" r:id="rId12"/>
    <p:sldId id="330" r:id="rId13"/>
    <p:sldId id="332" r:id="rId14"/>
    <p:sldId id="333" r:id="rId15"/>
    <p:sldId id="331" r:id="rId16"/>
    <p:sldId id="280" r:id="rId17"/>
    <p:sldId id="259" r:id="rId18"/>
    <p:sldId id="285" r:id="rId19"/>
    <p:sldId id="329" r:id="rId20"/>
    <p:sldId id="290" r:id="rId21"/>
  </p:sldIdLst>
  <p:sldSz cx="9144000" cy="5143500" type="screen16x9"/>
  <p:notesSz cx="6858000" cy="9144000"/>
  <p:embeddedFontLst>
    <p:embeddedFont>
      <p:font typeface="Aldrich" panose="020B0604020202020204" charset="0"/>
      <p:regular r:id="rId23"/>
    </p:embeddedFont>
    <p:embeddedFont>
      <p:font typeface="Bebas Neue" panose="020B0606020202050201" pitchFamily="34" charset="0"/>
      <p:regular r:id="rId24"/>
    </p:embeddedFont>
    <p:embeddedFont>
      <p:font typeface="Blinker" panose="020B0604020202020204" charset="0"/>
      <p:regular r:id="rId25"/>
      <p:bold r:id="rId26"/>
    </p:embeddedFont>
    <p:embeddedFont>
      <p:font typeface="Oswald SemiBold" panose="00000700000000000000" pitchFamily="2" charset="0"/>
      <p:regular r:id="rId27"/>
      <p:bold r:id="rId2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2A64383-03C0-424F-8DE4-1FA74136E449}">
  <a:tblStyle styleId="{32A64383-03C0-424F-8DE4-1FA74136E44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0409" autoAdjust="0"/>
  </p:normalViewPr>
  <p:slideViewPr>
    <p:cSldViewPr snapToGrid="0">
      <p:cViewPr varScale="1">
        <p:scale>
          <a:sx n="137" d="100"/>
          <a:sy n="137" d="100"/>
        </p:scale>
        <p:origin x="864" y="120"/>
      </p:cViewPr>
      <p:guideLst>
        <p:guide orient="horz" pos="1620"/>
        <p:guide pos="2880"/>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9"/>
        <p:cNvGrpSpPr/>
        <p:nvPr/>
      </p:nvGrpSpPr>
      <p:grpSpPr>
        <a:xfrm>
          <a:off x="0" y="0"/>
          <a:ext cx="0" cy="0"/>
          <a:chOff x="0" y="0"/>
          <a:chExt cx="0" cy="0"/>
        </a:xfrm>
      </p:grpSpPr>
      <p:sp>
        <p:nvSpPr>
          <p:cNvPr id="3660" name="Google Shape;3660;g135c37cb5a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61" name="Google Shape;3661;g135c37cb5a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9"/>
        <p:cNvGrpSpPr/>
        <p:nvPr/>
      </p:nvGrpSpPr>
      <p:grpSpPr>
        <a:xfrm>
          <a:off x="0" y="0"/>
          <a:ext cx="0" cy="0"/>
          <a:chOff x="0" y="0"/>
          <a:chExt cx="0" cy="0"/>
        </a:xfrm>
      </p:grpSpPr>
      <p:sp>
        <p:nvSpPr>
          <p:cNvPr id="4290" name="Google Shape;4290;g135e4e4275b_0_12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91" name="Google Shape;4291;g135e4e4275b_0_12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r>
              <a:rPr lang="en-US" b="0" i="0" dirty="0">
                <a:solidFill>
                  <a:srgbClr val="D1D5DB"/>
                </a:solidFill>
                <a:effectLst/>
                <a:latin typeface="Söhne"/>
              </a:rPr>
              <a:t>Iterative Imputer is a type of imputation algorithm used to fill in missing values in a dataset. It is implemented in the scikit-learn library for Python.</a:t>
            </a:r>
          </a:p>
          <a:p>
            <a:pPr algn="l"/>
            <a:r>
              <a:rPr lang="en-US" b="0" i="0" dirty="0">
                <a:solidFill>
                  <a:srgbClr val="D1D5DB"/>
                </a:solidFill>
                <a:effectLst/>
                <a:latin typeface="Söhne"/>
              </a:rPr>
              <a:t>The iterative imputer algorithm is based on the idea of imputing missing values by predicting them from the other features in the dataset. The algorithm uses a regression model to estimate the missing values, and iteratively refits the model using the newly imputed values until convergence.</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41703985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9"/>
        <p:cNvGrpSpPr/>
        <p:nvPr/>
      </p:nvGrpSpPr>
      <p:grpSpPr>
        <a:xfrm>
          <a:off x="0" y="0"/>
          <a:ext cx="0" cy="0"/>
          <a:chOff x="0" y="0"/>
          <a:chExt cx="0" cy="0"/>
        </a:xfrm>
      </p:grpSpPr>
      <p:sp>
        <p:nvSpPr>
          <p:cNvPr id="4160" name="Google Shape;4160;g135e4e4275b_0_10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61" name="Google Shape;4161;g135e4e4275b_0_10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8"/>
        <p:cNvGrpSpPr/>
        <p:nvPr/>
      </p:nvGrpSpPr>
      <p:grpSpPr>
        <a:xfrm>
          <a:off x="0" y="0"/>
          <a:ext cx="0" cy="0"/>
          <a:chOff x="0" y="0"/>
          <a:chExt cx="0" cy="0"/>
        </a:xfrm>
      </p:grpSpPr>
      <p:sp>
        <p:nvSpPr>
          <p:cNvPr id="4459" name="Google Shape;4459;g135e4e4275b_0_13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60" name="Google Shape;4460;g135e4e4275b_0_13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059732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9"/>
        <p:cNvGrpSpPr/>
        <p:nvPr/>
      </p:nvGrpSpPr>
      <p:grpSpPr>
        <a:xfrm>
          <a:off x="0" y="0"/>
          <a:ext cx="0" cy="0"/>
          <a:chOff x="0" y="0"/>
          <a:chExt cx="0" cy="0"/>
        </a:xfrm>
      </p:grpSpPr>
      <p:sp>
        <p:nvSpPr>
          <p:cNvPr id="4290" name="Google Shape;4290;g135e4e4275b_0_12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91" name="Google Shape;4291;g135e4e4275b_0_12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976293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8"/>
        <p:cNvGrpSpPr/>
        <p:nvPr/>
      </p:nvGrpSpPr>
      <p:grpSpPr>
        <a:xfrm>
          <a:off x="0" y="0"/>
          <a:ext cx="0" cy="0"/>
          <a:chOff x="0" y="0"/>
          <a:chExt cx="0" cy="0"/>
        </a:xfrm>
      </p:grpSpPr>
      <p:sp>
        <p:nvSpPr>
          <p:cNvPr id="4459" name="Google Shape;4459;g135e4e4275b_0_13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60" name="Google Shape;4460;g135e4e4275b_0_13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285750" lvl="1" indent="-285750">
              <a:buFont typeface="Arial" panose="020B0604020202020204" pitchFamily="34" charset="0"/>
              <a:buChar char="•"/>
            </a:pPr>
            <a:endParaRPr lang="en-US" sz="1100" dirty="0">
              <a:solidFill>
                <a:schemeClr val="accent3"/>
              </a:solidFill>
              <a:latin typeface="Blinker"/>
              <a:ea typeface="Blinker"/>
              <a:cs typeface="Blinker"/>
              <a:sym typeface="Blinker"/>
            </a:endParaRPr>
          </a:p>
          <a:p>
            <a:pPr marL="285750" lvl="1" indent="-285750">
              <a:buFont typeface="Arial" panose="020B0604020202020204" pitchFamily="34" charset="0"/>
              <a:buChar char="•"/>
            </a:pPr>
            <a:r>
              <a:rPr lang="en-US" sz="1100" dirty="0">
                <a:solidFill>
                  <a:schemeClr val="accent3"/>
                </a:solidFill>
                <a:latin typeface="Blinker"/>
                <a:ea typeface="Blinker"/>
                <a:cs typeface="Blinker"/>
                <a:sym typeface="Blinker"/>
              </a:rPr>
              <a:t>Excluded traffic volume because from the user perspective when using the model, they wouldn’t know the traffic volume.</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949699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8"/>
        <p:cNvGrpSpPr/>
        <p:nvPr/>
      </p:nvGrpSpPr>
      <p:grpSpPr>
        <a:xfrm>
          <a:off x="0" y="0"/>
          <a:ext cx="0" cy="0"/>
          <a:chOff x="0" y="0"/>
          <a:chExt cx="0" cy="0"/>
        </a:xfrm>
      </p:grpSpPr>
      <p:sp>
        <p:nvSpPr>
          <p:cNvPr id="4459" name="Google Shape;4459;g135e4e4275b_0_13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60" name="Google Shape;4460;g135e4e4275b_0_13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285750" lvl="1" indent="-285750">
              <a:buFont typeface="Arial" panose="020B0604020202020204" pitchFamily="34" charset="0"/>
              <a:buChar char="•"/>
            </a:pPr>
            <a:endParaRPr lang="en-US" sz="1100" dirty="0">
              <a:solidFill>
                <a:schemeClr val="accent3"/>
              </a:solidFill>
              <a:latin typeface="Blinker"/>
              <a:ea typeface="Blinker"/>
              <a:cs typeface="Blinker"/>
              <a:sym typeface="Blinker"/>
            </a:endParaRPr>
          </a:p>
          <a:p>
            <a:pPr marL="285750" lvl="1" indent="-285750">
              <a:buFont typeface="Arial" panose="020B0604020202020204" pitchFamily="34" charset="0"/>
              <a:buChar char="•"/>
            </a:pPr>
            <a:r>
              <a:rPr lang="en-US" sz="1100" dirty="0">
                <a:solidFill>
                  <a:schemeClr val="accent3"/>
                </a:solidFill>
                <a:latin typeface="Blinker"/>
                <a:ea typeface="Blinker"/>
                <a:cs typeface="Blinker"/>
                <a:sym typeface="Blinker"/>
              </a:rPr>
              <a:t>Excluded traffic volume because from the user perspective when using the model, they wouldn’t know the traffic volume.</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9767068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8"/>
        <p:cNvGrpSpPr/>
        <p:nvPr/>
      </p:nvGrpSpPr>
      <p:grpSpPr>
        <a:xfrm>
          <a:off x="0" y="0"/>
          <a:ext cx="0" cy="0"/>
          <a:chOff x="0" y="0"/>
          <a:chExt cx="0" cy="0"/>
        </a:xfrm>
      </p:grpSpPr>
      <p:sp>
        <p:nvSpPr>
          <p:cNvPr id="4459" name="Google Shape;4459;g135e4e4275b_0_13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60" name="Google Shape;4460;g135e4e4275b_0_13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7"/>
        <p:cNvGrpSpPr/>
        <p:nvPr/>
      </p:nvGrpSpPr>
      <p:grpSpPr>
        <a:xfrm>
          <a:off x="0" y="0"/>
          <a:ext cx="0" cy="0"/>
          <a:chOff x="0" y="0"/>
          <a:chExt cx="0" cy="0"/>
        </a:xfrm>
      </p:grpSpPr>
      <p:sp>
        <p:nvSpPr>
          <p:cNvPr id="3698" name="Google Shape;3698;g135e4e4275b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99" name="Google Shape;3699;g135e4e4275b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2"/>
        <p:cNvGrpSpPr/>
        <p:nvPr/>
      </p:nvGrpSpPr>
      <p:grpSpPr>
        <a:xfrm>
          <a:off x="0" y="0"/>
          <a:ext cx="0" cy="0"/>
          <a:chOff x="0" y="0"/>
          <a:chExt cx="0" cy="0"/>
        </a:xfrm>
      </p:grpSpPr>
      <p:sp>
        <p:nvSpPr>
          <p:cNvPr id="5073" name="Google Shape;5073;g135e4e4275b_0_13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74" name="Google Shape;5074;g135e4e4275b_0_13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0"/>
        <p:cNvGrpSpPr/>
        <p:nvPr/>
      </p:nvGrpSpPr>
      <p:grpSpPr>
        <a:xfrm>
          <a:off x="0" y="0"/>
          <a:ext cx="0" cy="0"/>
          <a:chOff x="0" y="0"/>
          <a:chExt cx="0" cy="0"/>
        </a:xfrm>
      </p:grpSpPr>
      <p:sp>
        <p:nvSpPr>
          <p:cNvPr id="3841" name="Google Shape;3841;g135e4e4275b_0_10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2" name="Google Shape;3842;g135e4e4275b_0_10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buFont typeface="+mj-lt"/>
              <a:buAutoNum type="arabicPeriod"/>
            </a:pPr>
            <a:r>
              <a:rPr lang="en-US" b="0" i="0" dirty="0">
                <a:solidFill>
                  <a:srgbClr val="000000"/>
                </a:solidFill>
                <a:effectLst/>
                <a:latin typeface="Helvetica Neue"/>
              </a:rPr>
              <a:t>Limited data availability due to most of the 5 years of passenger tap-in and out data being imputed and only 3 months of latest data being provided by LTA.</a:t>
            </a:r>
          </a:p>
          <a:p>
            <a:pPr algn="l">
              <a:buFont typeface="+mj-lt"/>
              <a:buAutoNum type="arabicPeriod"/>
            </a:pPr>
            <a:r>
              <a:rPr lang="en-US" b="0" i="0" dirty="0">
                <a:solidFill>
                  <a:srgbClr val="000000"/>
                </a:solidFill>
                <a:effectLst/>
                <a:latin typeface="Helvetica Neue"/>
              </a:rPr>
              <a:t>The predictor model only considers data from SMRT and does not include train lines from SBS transit. This can be improved in the future after scraping data from SBS transit twitter profile.</a:t>
            </a:r>
          </a:p>
          <a:p>
            <a:pPr algn="l">
              <a:buFont typeface="+mj-lt"/>
              <a:buAutoNum type="arabicPeriod"/>
            </a:pPr>
            <a:r>
              <a:rPr lang="en-US" b="0" i="0" dirty="0">
                <a:solidFill>
                  <a:srgbClr val="000000"/>
                </a:solidFill>
                <a:effectLst/>
                <a:latin typeface="Helvetica Neue"/>
              </a:rPr>
              <a:t>There is potential to improve accuracy and gain new insights by including additional features like weather and maintenance schedule in the predictor model.</a:t>
            </a:r>
          </a:p>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3"/>
        <p:cNvGrpSpPr/>
        <p:nvPr/>
      </p:nvGrpSpPr>
      <p:grpSpPr>
        <a:xfrm>
          <a:off x="0" y="0"/>
          <a:ext cx="0" cy="0"/>
          <a:chOff x="0" y="0"/>
          <a:chExt cx="0" cy="0"/>
        </a:xfrm>
      </p:grpSpPr>
      <p:sp>
        <p:nvSpPr>
          <p:cNvPr id="3944" name="Google Shape;3944;g135e4e4275b_0_10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5" name="Google Shape;3945;g135e4e4275b_0_10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Problem and individual motivation</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EDA – insights in tableau</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Modeling</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Demo</a:t>
            </a: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28"/>
        <p:cNvGrpSpPr/>
        <p:nvPr/>
      </p:nvGrpSpPr>
      <p:grpSpPr>
        <a:xfrm>
          <a:off x="0" y="0"/>
          <a:ext cx="0" cy="0"/>
          <a:chOff x="0" y="0"/>
          <a:chExt cx="0" cy="0"/>
        </a:xfrm>
      </p:grpSpPr>
      <p:sp>
        <p:nvSpPr>
          <p:cNvPr id="5129" name="Google Shape;5129;g135e4e4275b_0_14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30" name="Google Shape;5130;g135e4e4275b_0_14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4"/>
        <p:cNvGrpSpPr/>
        <p:nvPr/>
      </p:nvGrpSpPr>
      <p:grpSpPr>
        <a:xfrm>
          <a:off x="0" y="0"/>
          <a:ext cx="0" cy="0"/>
          <a:chOff x="0" y="0"/>
          <a:chExt cx="0" cy="0"/>
        </a:xfrm>
      </p:grpSpPr>
      <p:sp>
        <p:nvSpPr>
          <p:cNvPr id="3705" name="Google Shape;3705;g135aa6466b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6" name="Google Shape;3706;g135aa6466b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0"/>
        <p:cNvGrpSpPr/>
        <p:nvPr/>
      </p:nvGrpSpPr>
      <p:grpSpPr>
        <a:xfrm>
          <a:off x="0" y="0"/>
          <a:ext cx="0" cy="0"/>
          <a:chOff x="0" y="0"/>
          <a:chExt cx="0" cy="0"/>
        </a:xfrm>
      </p:grpSpPr>
      <p:sp>
        <p:nvSpPr>
          <p:cNvPr id="4751" name="Google Shape;4751;g135e4e4275b_0_13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2" name="Google Shape;4752;g135e4e4275b_0_13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dirty="0">
                <a:solidFill>
                  <a:schemeClr val="accent3"/>
                </a:solidFill>
                <a:latin typeface="Blinker"/>
                <a:ea typeface="Blinker"/>
                <a:cs typeface="Blinker"/>
                <a:sym typeface="Blinker"/>
              </a:rPr>
              <a:t>Despite ongoing efforts to improve the MRT system in Singapore in the past half decade, train delays and faults remain a </a:t>
            </a:r>
            <a:endParaRPr dirty="0"/>
          </a:p>
        </p:txBody>
      </p:sp>
    </p:spTree>
    <p:extLst>
      <p:ext uri="{BB962C8B-B14F-4D97-AF65-F5344CB8AC3E}">
        <p14:creationId xmlns:p14="http://schemas.microsoft.com/office/powerpoint/2010/main" val="18883473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0"/>
        <p:cNvGrpSpPr/>
        <p:nvPr/>
      </p:nvGrpSpPr>
      <p:grpSpPr>
        <a:xfrm>
          <a:off x="0" y="0"/>
          <a:ext cx="0" cy="0"/>
          <a:chOff x="0" y="0"/>
          <a:chExt cx="0" cy="0"/>
        </a:xfrm>
      </p:grpSpPr>
      <p:sp>
        <p:nvSpPr>
          <p:cNvPr id="4071" name="Google Shape;4071;g135e4e4275b_0_1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72" name="Google Shape;4072;g135e4e4275b_0_1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8"/>
        <p:cNvGrpSpPr/>
        <p:nvPr/>
      </p:nvGrpSpPr>
      <p:grpSpPr>
        <a:xfrm>
          <a:off x="0" y="0"/>
          <a:ext cx="0" cy="0"/>
          <a:chOff x="0" y="0"/>
          <a:chExt cx="0" cy="0"/>
        </a:xfrm>
      </p:grpSpPr>
      <p:sp>
        <p:nvSpPr>
          <p:cNvPr id="4459" name="Google Shape;4459;g135e4e4275b_0_13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60" name="Google Shape;4460;g135e4e4275b_0_13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430432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5"/>
        <p:cNvGrpSpPr/>
        <p:nvPr/>
      </p:nvGrpSpPr>
      <p:grpSpPr>
        <a:xfrm>
          <a:off x="0" y="0"/>
          <a:ext cx="0" cy="0"/>
          <a:chOff x="0" y="0"/>
          <a:chExt cx="0" cy="0"/>
        </a:xfrm>
      </p:grpSpPr>
      <p:sp>
        <p:nvSpPr>
          <p:cNvPr id="5116" name="Google Shape;5116;g135e4e4275b_0_14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17" name="Google Shape;5117;g135e4e4275b_0_14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2"/>
        <p:cNvGrpSpPr/>
        <p:nvPr/>
      </p:nvGrpSpPr>
      <p:grpSpPr>
        <a:xfrm>
          <a:off x="0" y="0"/>
          <a:ext cx="0" cy="0"/>
          <a:chOff x="0" y="0"/>
          <a:chExt cx="0" cy="0"/>
        </a:xfrm>
      </p:grpSpPr>
      <p:sp>
        <p:nvSpPr>
          <p:cNvPr id="4273" name="Google Shape;4273;g135e4e4275b_0_11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74" name="Google Shape;4274;g135e4e4275b_0_1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9"/>
        <p:cNvGrpSpPr/>
        <p:nvPr/>
      </p:nvGrpSpPr>
      <p:grpSpPr>
        <a:xfrm>
          <a:off x="0" y="0"/>
          <a:ext cx="0" cy="0"/>
          <a:chOff x="0" y="0"/>
          <a:chExt cx="0" cy="0"/>
        </a:xfrm>
      </p:grpSpPr>
      <p:sp>
        <p:nvSpPr>
          <p:cNvPr id="4290" name="Google Shape;4290;g135e4e4275b_0_12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91" name="Google Shape;4291;g135e4e4275b_0_12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dirty="0">
                <a:solidFill>
                  <a:schemeClr val="accent3"/>
                </a:solidFill>
                <a:latin typeface="Blinker"/>
                <a:ea typeface="Blinker"/>
                <a:cs typeface="Blinker"/>
                <a:sym typeface="Blinker"/>
              </a:rPr>
              <a:t>Scraped from SMRT twitter profile, unfortunately, NE line, SK and Punggol LRT are not included as they are from SMRT</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3885581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13225" y="705975"/>
            <a:ext cx="4639800" cy="2940600"/>
          </a:xfrm>
          <a:prstGeom prst="rect">
            <a:avLst/>
          </a:prstGeom>
        </p:spPr>
        <p:txBody>
          <a:bodyPr spcFirstLastPara="1" wrap="square" lIns="91425" tIns="91425" rIns="91425" bIns="91425" anchor="ctr" anchorCtr="0">
            <a:noAutofit/>
          </a:bodyPr>
          <a:lstStyle>
            <a:lvl1pPr lvl="0" rtl="0">
              <a:spcBef>
                <a:spcPts val="0"/>
              </a:spcBef>
              <a:spcAft>
                <a:spcPts val="0"/>
              </a:spcAft>
              <a:buSzPts val="5200"/>
              <a:buNone/>
              <a:defRPr sz="5900" b="1">
                <a:latin typeface="Aldrich"/>
                <a:ea typeface="Aldrich"/>
                <a:cs typeface="Aldrich"/>
                <a:sym typeface="Aldrich"/>
              </a:defRPr>
            </a:lvl1pPr>
            <a:lvl2pPr lvl="1" algn="ctr" rtl="0">
              <a:spcBef>
                <a:spcPts val="0"/>
              </a:spcBef>
              <a:spcAft>
                <a:spcPts val="0"/>
              </a:spcAft>
              <a:buClr>
                <a:srgbClr val="191919"/>
              </a:buClr>
              <a:buSzPts val="5200"/>
              <a:buNone/>
              <a:defRPr sz="5200">
                <a:solidFill>
                  <a:srgbClr val="191919"/>
                </a:solidFill>
              </a:defRPr>
            </a:lvl2pPr>
            <a:lvl3pPr lvl="2" algn="ctr" rtl="0">
              <a:spcBef>
                <a:spcPts val="0"/>
              </a:spcBef>
              <a:spcAft>
                <a:spcPts val="0"/>
              </a:spcAft>
              <a:buClr>
                <a:srgbClr val="191919"/>
              </a:buClr>
              <a:buSzPts val="5200"/>
              <a:buNone/>
              <a:defRPr sz="5200">
                <a:solidFill>
                  <a:srgbClr val="191919"/>
                </a:solidFill>
              </a:defRPr>
            </a:lvl3pPr>
            <a:lvl4pPr lvl="3" algn="ctr" rtl="0">
              <a:spcBef>
                <a:spcPts val="0"/>
              </a:spcBef>
              <a:spcAft>
                <a:spcPts val="0"/>
              </a:spcAft>
              <a:buClr>
                <a:srgbClr val="191919"/>
              </a:buClr>
              <a:buSzPts val="5200"/>
              <a:buNone/>
              <a:defRPr sz="5200">
                <a:solidFill>
                  <a:srgbClr val="191919"/>
                </a:solidFill>
              </a:defRPr>
            </a:lvl4pPr>
            <a:lvl5pPr lvl="4" algn="ctr" rtl="0">
              <a:spcBef>
                <a:spcPts val="0"/>
              </a:spcBef>
              <a:spcAft>
                <a:spcPts val="0"/>
              </a:spcAft>
              <a:buClr>
                <a:srgbClr val="191919"/>
              </a:buClr>
              <a:buSzPts val="5200"/>
              <a:buNone/>
              <a:defRPr sz="5200">
                <a:solidFill>
                  <a:srgbClr val="191919"/>
                </a:solidFill>
              </a:defRPr>
            </a:lvl5pPr>
            <a:lvl6pPr lvl="5" algn="ctr" rtl="0">
              <a:spcBef>
                <a:spcPts val="0"/>
              </a:spcBef>
              <a:spcAft>
                <a:spcPts val="0"/>
              </a:spcAft>
              <a:buClr>
                <a:srgbClr val="191919"/>
              </a:buClr>
              <a:buSzPts val="5200"/>
              <a:buNone/>
              <a:defRPr sz="5200">
                <a:solidFill>
                  <a:srgbClr val="191919"/>
                </a:solidFill>
              </a:defRPr>
            </a:lvl6pPr>
            <a:lvl7pPr lvl="6" algn="ctr" rtl="0">
              <a:spcBef>
                <a:spcPts val="0"/>
              </a:spcBef>
              <a:spcAft>
                <a:spcPts val="0"/>
              </a:spcAft>
              <a:buClr>
                <a:srgbClr val="191919"/>
              </a:buClr>
              <a:buSzPts val="5200"/>
              <a:buNone/>
              <a:defRPr sz="5200">
                <a:solidFill>
                  <a:srgbClr val="191919"/>
                </a:solidFill>
              </a:defRPr>
            </a:lvl7pPr>
            <a:lvl8pPr lvl="7" algn="ctr" rtl="0">
              <a:spcBef>
                <a:spcPts val="0"/>
              </a:spcBef>
              <a:spcAft>
                <a:spcPts val="0"/>
              </a:spcAft>
              <a:buClr>
                <a:srgbClr val="191919"/>
              </a:buClr>
              <a:buSzPts val="5200"/>
              <a:buNone/>
              <a:defRPr sz="5200">
                <a:solidFill>
                  <a:srgbClr val="191919"/>
                </a:solidFill>
              </a:defRPr>
            </a:lvl8pPr>
            <a:lvl9pPr lvl="8" algn="ctr" rtl="0">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713225" y="3732425"/>
            <a:ext cx="2964600" cy="659400"/>
          </a:xfrm>
          <a:prstGeom prst="rect">
            <a:avLst/>
          </a:prstGeom>
          <a:solidFill>
            <a:schemeClr val="accent3"/>
          </a:solid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800">
                <a:solidFill>
                  <a:schemeClr val="dk2"/>
                </a:solidFill>
                <a:latin typeface="Blinker"/>
                <a:ea typeface="Blinker"/>
                <a:cs typeface="Blinker"/>
                <a:sym typeface="Blinker"/>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grpSp>
        <p:nvGrpSpPr>
          <p:cNvPr id="11" name="Google Shape;11;p2"/>
          <p:cNvGrpSpPr/>
          <p:nvPr/>
        </p:nvGrpSpPr>
        <p:grpSpPr>
          <a:xfrm>
            <a:off x="6056992" y="-244863"/>
            <a:ext cx="2707165" cy="5633225"/>
            <a:chOff x="6056992" y="-389989"/>
            <a:chExt cx="2707165" cy="5633225"/>
          </a:xfrm>
        </p:grpSpPr>
        <p:sp>
          <p:nvSpPr>
            <p:cNvPr id="12" name="Google Shape;12;p2"/>
            <p:cNvSpPr/>
            <p:nvPr/>
          </p:nvSpPr>
          <p:spPr>
            <a:xfrm>
              <a:off x="6733782" y="2923641"/>
              <a:ext cx="338400" cy="331500"/>
            </a:xfrm>
            <a:prstGeom prst="rect">
              <a:avLst/>
            </a:prstGeom>
            <a:noFill/>
            <a:ln w="9525" cap="flat" cmpd="sng">
              <a:solidFill>
                <a:srgbClr val="C9C9C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6733782" y="3586340"/>
              <a:ext cx="338400" cy="331500"/>
            </a:xfrm>
            <a:prstGeom prst="rect">
              <a:avLst/>
            </a:prstGeom>
            <a:noFill/>
            <a:ln w="9525" cap="flat" cmpd="sng">
              <a:solidFill>
                <a:srgbClr val="C9C9C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6733782" y="4911736"/>
              <a:ext cx="338400" cy="331500"/>
            </a:xfrm>
            <a:prstGeom prst="rect">
              <a:avLst/>
            </a:prstGeom>
            <a:noFill/>
            <a:ln w="9525" cap="flat" cmpd="sng">
              <a:solidFill>
                <a:srgbClr val="C9C9C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7072177" y="2923641"/>
              <a:ext cx="338400" cy="331500"/>
            </a:xfrm>
            <a:prstGeom prst="rect">
              <a:avLst/>
            </a:prstGeom>
            <a:noFill/>
            <a:ln w="9525" cap="flat" cmpd="sng">
              <a:solidFill>
                <a:srgbClr val="C9C9C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7072177" y="3254991"/>
              <a:ext cx="338400" cy="331500"/>
            </a:xfrm>
            <a:prstGeom prst="rect">
              <a:avLst/>
            </a:prstGeom>
            <a:noFill/>
            <a:ln w="9525" cap="flat" cmpd="sng">
              <a:solidFill>
                <a:srgbClr val="C9C9C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7072177" y="3586340"/>
              <a:ext cx="338400" cy="331500"/>
            </a:xfrm>
            <a:prstGeom prst="rect">
              <a:avLst/>
            </a:prstGeom>
            <a:noFill/>
            <a:ln w="9525" cap="flat" cmpd="sng">
              <a:solidFill>
                <a:srgbClr val="C9C9C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7072177" y="3917689"/>
              <a:ext cx="338400" cy="331500"/>
            </a:xfrm>
            <a:prstGeom prst="rect">
              <a:avLst/>
            </a:prstGeom>
            <a:noFill/>
            <a:ln w="9525" cap="flat" cmpd="sng">
              <a:solidFill>
                <a:srgbClr val="C9C9C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7072177" y="4249038"/>
              <a:ext cx="338400" cy="331500"/>
            </a:xfrm>
            <a:prstGeom prst="rect">
              <a:avLst/>
            </a:prstGeom>
            <a:noFill/>
            <a:ln w="9525" cap="flat" cmpd="sng">
              <a:solidFill>
                <a:srgbClr val="C9C9C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7072177" y="4580387"/>
              <a:ext cx="338400" cy="331500"/>
            </a:xfrm>
            <a:prstGeom prst="rect">
              <a:avLst/>
            </a:prstGeom>
            <a:noFill/>
            <a:ln w="9525" cap="flat" cmpd="sng">
              <a:solidFill>
                <a:srgbClr val="C9C9C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7072177" y="2260951"/>
              <a:ext cx="338400" cy="331500"/>
            </a:xfrm>
            <a:prstGeom prst="rect">
              <a:avLst/>
            </a:prstGeom>
            <a:noFill/>
            <a:ln w="9525" cap="flat" cmpd="sng">
              <a:solidFill>
                <a:srgbClr val="C9C9C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7072177" y="4911736"/>
              <a:ext cx="338400" cy="331500"/>
            </a:xfrm>
            <a:prstGeom prst="rect">
              <a:avLst/>
            </a:prstGeom>
            <a:noFill/>
            <a:ln w="9525" cap="flat" cmpd="sng">
              <a:solidFill>
                <a:srgbClr val="C9C9C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7410572" y="2592292"/>
              <a:ext cx="338400" cy="331500"/>
            </a:xfrm>
            <a:prstGeom prst="rect">
              <a:avLst/>
            </a:prstGeom>
            <a:noFill/>
            <a:ln w="9525" cap="flat" cmpd="sng">
              <a:solidFill>
                <a:srgbClr val="C9C9C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7410572" y="4249038"/>
              <a:ext cx="338400" cy="331500"/>
            </a:xfrm>
            <a:prstGeom prst="rect">
              <a:avLst/>
            </a:prstGeom>
            <a:noFill/>
            <a:ln w="9525" cap="flat" cmpd="sng">
              <a:solidFill>
                <a:srgbClr val="C9C9C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7410572" y="2260951"/>
              <a:ext cx="338400" cy="331500"/>
            </a:xfrm>
            <a:prstGeom prst="rect">
              <a:avLst/>
            </a:prstGeom>
            <a:noFill/>
            <a:ln w="9525" cap="flat" cmpd="sng">
              <a:solidFill>
                <a:srgbClr val="C9C9C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7410572" y="4911736"/>
              <a:ext cx="338400" cy="331500"/>
            </a:xfrm>
            <a:prstGeom prst="rect">
              <a:avLst/>
            </a:prstGeom>
            <a:noFill/>
            <a:ln w="9525" cap="flat" cmpd="sng">
              <a:solidFill>
                <a:srgbClr val="C9C9C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7748967" y="2592292"/>
              <a:ext cx="338400" cy="331500"/>
            </a:xfrm>
            <a:prstGeom prst="rect">
              <a:avLst/>
            </a:prstGeom>
            <a:noFill/>
            <a:ln w="9525" cap="flat" cmpd="sng">
              <a:solidFill>
                <a:srgbClr val="C9C9C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7748967" y="4249038"/>
              <a:ext cx="338400" cy="331500"/>
            </a:xfrm>
            <a:prstGeom prst="rect">
              <a:avLst/>
            </a:prstGeom>
            <a:noFill/>
            <a:ln w="9525" cap="flat" cmpd="sng">
              <a:solidFill>
                <a:srgbClr val="C9C9C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7748967" y="2260951"/>
              <a:ext cx="338400" cy="331500"/>
            </a:xfrm>
            <a:prstGeom prst="rect">
              <a:avLst/>
            </a:prstGeom>
            <a:noFill/>
            <a:ln w="9525" cap="flat" cmpd="sng">
              <a:solidFill>
                <a:srgbClr val="C9C9C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7748967" y="4911736"/>
              <a:ext cx="338400" cy="331500"/>
            </a:xfrm>
            <a:prstGeom prst="rect">
              <a:avLst/>
            </a:prstGeom>
            <a:noFill/>
            <a:ln w="9525" cap="flat" cmpd="sng">
              <a:solidFill>
                <a:srgbClr val="C9C9C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8087362" y="2592292"/>
              <a:ext cx="338400" cy="331500"/>
            </a:xfrm>
            <a:prstGeom prst="rect">
              <a:avLst/>
            </a:prstGeom>
            <a:noFill/>
            <a:ln w="9525" cap="flat" cmpd="sng">
              <a:solidFill>
                <a:srgbClr val="C9C9C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8087362" y="4249038"/>
              <a:ext cx="338400" cy="331500"/>
            </a:xfrm>
            <a:prstGeom prst="rect">
              <a:avLst/>
            </a:prstGeom>
            <a:noFill/>
            <a:ln w="9525" cap="flat" cmpd="sng">
              <a:solidFill>
                <a:srgbClr val="C9C9C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8087362" y="4911736"/>
              <a:ext cx="338400" cy="331500"/>
            </a:xfrm>
            <a:prstGeom prst="rect">
              <a:avLst/>
            </a:prstGeom>
            <a:noFill/>
            <a:ln w="9525" cap="flat" cmpd="sng">
              <a:solidFill>
                <a:srgbClr val="C9C9C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8425758" y="2592292"/>
              <a:ext cx="338400" cy="331500"/>
            </a:xfrm>
            <a:prstGeom prst="rect">
              <a:avLst/>
            </a:prstGeom>
            <a:noFill/>
            <a:ln w="9525" cap="flat" cmpd="sng">
              <a:solidFill>
                <a:srgbClr val="C9C9C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8425758" y="4249038"/>
              <a:ext cx="338400" cy="331500"/>
            </a:xfrm>
            <a:prstGeom prst="rect">
              <a:avLst/>
            </a:prstGeom>
            <a:noFill/>
            <a:ln w="9525" cap="flat" cmpd="sng">
              <a:solidFill>
                <a:srgbClr val="C9C9C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8425758" y="4911736"/>
              <a:ext cx="338400" cy="331500"/>
            </a:xfrm>
            <a:prstGeom prst="rect">
              <a:avLst/>
            </a:prstGeom>
            <a:noFill/>
            <a:ln w="9525" cap="flat" cmpd="sng">
              <a:solidFill>
                <a:srgbClr val="C9C9C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6056992" y="2592292"/>
              <a:ext cx="338400" cy="331500"/>
            </a:xfrm>
            <a:prstGeom prst="rect">
              <a:avLst/>
            </a:prstGeom>
            <a:noFill/>
            <a:ln w="9525" cap="flat" cmpd="sng">
              <a:solidFill>
                <a:srgbClr val="C9C9C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6056992" y="2923641"/>
              <a:ext cx="338400" cy="331500"/>
            </a:xfrm>
            <a:prstGeom prst="rect">
              <a:avLst/>
            </a:prstGeom>
            <a:noFill/>
            <a:ln w="9525" cap="flat" cmpd="sng">
              <a:solidFill>
                <a:srgbClr val="C9C9C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6056992" y="3254991"/>
              <a:ext cx="338400" cy="331500"/>
            </a:xfrm>
            <a:prstGeom prst="rect">
              <a:avLst/>
            </a:prstGeom>
            <a:noFill/>
            <a:ln w="9525" cap="flat" cmpd="sng">
              <a:solidFill>
                <a:srgbClr val="C9C9C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6056992" y="3586340"/>
              <a:ext cx="338400" cy="331500"/>
            </a:xfrm>
            <a:prstGeom prst="rect">
              <a:avLst/>
            </a:prstGeom>
            <a:noFill/>
            <a:ln w="9525" cap="flat" cmpd="sng">
              <a:solidFill>
                <a:srgbClr val="C9C9C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6056992" y="3917689"/>
              <a:ext cx="338400" cy="331500"/>
            </a:xfrm>
            <a:prstGeom prst="rect">
              <a:avLst/>
            </a:prstGeom>
            <a:noFill/>
            <a:ln w="9525" cap="flat" cmpd="sng">
              <a:solidFill>
                <a:srgbClr val="C9C9C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6056992" y="4249038"/>
              <a:ext cx="338400" cy="331500"/>
            </a:xfrm>
            <a:prstGeom prst="rect">
              <a:avLst/>
            </a:prstGeom>
            <a:noFill/>
            <a:ln w="9525" cap="flat" cmpd="sng">
              <a:solidFill>
                <a:srgbClr val="C9C9C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6056992" y="4580387"/>
              <a:ext cx="338400" cy="331500"/>
            </a:xfrm>
            <a:prstGeom prst="rect">
              <a:avLst/>
            </a:prstGeom>
            <a:noFill/>
            <a:ln w="9525" cap="flat" cmpd="sng">
              <a:solidFill>
                <a:srgbClr val="C9C9C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6056992" y="2260951"/>
              <a:ext cx="338400" cy="331500"/>
            </a:xfrm>
            <a:prstGeom prst="rect">
              <a:avLst/>
            </a:prstGeom>
            <a:noFill/>
            <a:ln w="9525" cap="flat" cmpd="sng">
              <a:solidFill>
                <a:srgbClr val="C9C9C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6056992" y="4911736"/>
              <a:ext cx="338400" cy="331500"/>
            </a:xfrm>
            <a:prstGeom prst="rect">
              <a:avLst/>
            </a:prstGeom>
            <a:noFill/>
            <a:ln w="9525" cap="flat" cmpd="sng">
              <a:solidFill>
                <a:srgbClr val="C9C9C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6395387" y="2923641"/>
              <a:ext cx="338400" cy="331500"/>
            </a:xfrm>
            <a:prstGeom prst="rect">
              <a:avLst/>
            </a:prstGeom>
            <a:noFill/>
            <a:ln w="9525" cap="flat" cmpd="sng">
              <a:solidFill>
                <a:srgbClr val="C9C9C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6395387" y="3586340"/>
              <a:ext cx="338400" cy="331500"/>
            </a:xfrm>
            <a:prstGeom prst="rect">
              <a:avLst/>
            </a:prstGeom>
            <a:noFill/>
            <a:ln w="9525" cap="flat" cmpd="sng">
              <a:solidFill>
                <a:srgbClr val="C9C9C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6395387" y="2260951"/>
              <a:ext cx="338400" cy="331500"/>
            </a:xfrm>
            <a:prstGeom prst="rect">
              <a:avLst/>
            </a:prstGeom>
            <a:noFill/>
            <a:ln w="9525" cap="flat" cmpd="sng">
              <a:solidFill>
                <a:srgbClr val="C9C9C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6395387" y="4911736"/>
              <a:ext cx="338400" cy="331500"/>
            </a:xfrm>
            <a:prstGeom prst="rect">
              <a:avLst/>
            </a:prstGeom>
            <a:noFill/>
            <a:ln w="9525" cap="flat" cmpd="sng">
              <a:solidFill>
                <a:srgbClr val="C9C9C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7072177" y="2592286"/>
              <a:ext cx="338400" cy="331500"/>
            </a:xfrm>
            <a:prstGeom prst="rect">
              <a:avLst/>
            </a:prstGeom>
            <a:noFill/>
            <a:ln w="9525" cap="flat" cmpd="sng">
              <a:solidFill>
                <a:srgbClr val="C9C9C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6395387" y="2592286"/>
              <a:ext cx="338400" cy="331500"/>
            </a:xfrm>
            <a:prstGeom prst="rect">
              <a:avLst/>
            </a:prstGeom>
            <a:noFill/>
            <a:ln w="9525" cap="flat" cmpd="sng">
              <a:solidFill>
                <a:srgbClr val="C9C9C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7410572" y="2923642"/>
              <a:ext cx="338400" cy="331500"/>
            </a:xfrm>
            <a:prstGeom prst="rect">
              <a:avLst/>
            </a:prstGeom>
            <a:noFill/>
            <a:ln w="9525" cap="flat" cmpd="sng">
              <a:solidFill>
                <a:srgbClr val="C9C9C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7748967" y="2923642"/>
              <a:ext cx="338400" cy="331500"/>
            </a:xfrm>
            <a:prstGeom prst="rect">
              <a:avLst/>
            </a:prstGeom>
            <a:noFill/>
            <a:ln w="9525" cap="flat" cmpd="sng">
              <a:solidFill>
                <a:srgbClr val="C9C9C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8087362" y="2923642"/>
              <a:ext cx="338400" cy="331500"/>
            </a:xfrm>
            <a:prstGeom prst="rect">
              <a:avLst/>
            </a:prstGeom>
            <a:noFill/>
            <a:ln w="9525" cap="flat" cmpd="sng">
              <a:solidFill>
                <a:srgbClr val="C9C9C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8425758" y="2923642"/>
              <a:ext cx="338400" cy="331500"/>
            </a:xfrm>
            <a:prstGeom prst="rect">
              <a:avLst/>
            </a:prstGeom>
            <a:noFill/>
            <a:ln w="9525" cap="flat" cmpd="sng">
              <a:solidFill>
                <a:srgbClr val="C9C9C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7410572" y="3254930"/>
              <a:ext cx="338400" cy="331500"/>
            </a:xfrm>
            <a:prstGeom prst="rect">
              <a:avLst/>
            </a:prstGeom>
            <a:noFill/>
            <a:ln w="9525" cap="flat" cmpd="sng">
              <a:solidFill>
                <a:srgbClr val="C9C9C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7748967" y="3254930"/>
              <a:ext cx="338400" cy="331500"/>
            </a:xfrm>
            <a:prstGeom prst="rect">
              <a:avLst/>
            </a:prstGeom>
            <a:noFill/>
            <a:ln w="9525" cap="flat" cmpd="sng">
              <a:solidFill>
                <a:srgbClr val="C9C9C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8087362" y="3254930"/>
              <a:ext cx="338400" cy="331500"/>
            </a:xfrm>
            <a:prstGeom prst="rect">
              <a:avLst/>
            </a:prstGeom>
            <a:noFill/>
            <a:ln w="9525" cap="flat" cmpd="sng">
              <a:solidFill>
                <a:srgbClr val="C9C9C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a:off x="8425758" y="3254930"/>
              <a:ext cx="338400" cy="331500"/>
            </a:xfrm>
            <a:prstGeom prst="rect">
              <a:avLst/>
            </a:prstGeom>
            <a:noFill/>
            <a:ln w="9525" cap="flat" cmpd="sng">
              <a:solidFill>
                <a:srgbClr val="C9C9C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a:off x="7410572" y="3586305"/>
              <a:ext cx="338400" cy="331500"/>
            </a:xfrm>
            <a:prstGeom prst="rect">
              <a:avLst/>
            </a:prstGeom>
            <a:noFill/>
            <a:ln w="9525" cap="flat" cmpd="sng">
              <a:solidFill>
                <a:srgbClr val="C9C9C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a:off x="7748967" y="3586305"/>
              <a:ext cx="338400" cy="331500"/>
            </a:xfrm>
            <a:prstGeom prst="rect">
              <a:avLst/>
            </a:prstGeom>
            <a:noFill/>
            <a:ln w="9525" cap="flat" cmpd="sng">
              <a:solidFill>
                <a:srgbClr val="C9C9C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a:off x="8087362" y="3586305"/>
              <a:ext cx="338400" cy="331500"/>
            </a:xfrm>
            <a:prstGeom prst="rect">
              <a:avLst/>
            </a:prstGeom>
            <a:noFill/>
            <a:ln w="9525" cap="flat" cmpd="sng">
              <a:solidFill>
                <a:srgbClr val="C9C9C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a:off x="8425758" y="3586305"/>
              <a:ext cx="338400" cy="331500"/>
            </a:xfrm>
            <a:prstGeom prst="rect">
              <a:avLst/>
            </a:prstGeom>
            <a:noFill/>
            <a:ln w="9525" cap="flat" cmpd="sng">
              <a:solidFill>
                <a:srgbClr val="C9C9C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7410572" y="3917642"/>
              <a:ext cx="338400" cy="331500"/>
            </a:xfrm>
            <a:prstGeom prst="rect">
              <a:avLst/>
            </a:prstGeom>
            <a:noFill/>
            <a:ln w="9525" cap="flat" cmpd="sng">
              <a:solidFill>
                <a:srgbClr val="C9C9C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a:off x="7748967" y="3917642"/>
              <a:ext cx="338400" cy="331500"/>
            </a:xfrm>
            <a:prstGeom prst="rect">
              <a:avLst/>
            </a:prstGeom>
            <a:noFill/>
            <a:ln w="9525" cap="flat" cmpd="sng">
              <a:solidFill>
                <a:srgbClr val="C9C9C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a:off x="8087362" y="3917642"/>
              <a:ext cx="338400" cy="331500"/>
            </a:xfrm>
            <a:prstGeom prst="rect">
              <a:avLst/>
            </a:prstGeom>
            <a:noFill/>
            <a:ln w="9525" cap="flat" cmpd="sng">
              <a:solidFill>
                <a:srgbClr val="C9C9C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8425758" y="3917642"/>
              <a:ext cx="338400" cy="331500"/>
            </a:xfrm>
            <a:prstGeom prst="rect">
              <a:avLst/>
            </a:prstGeom>
            <a:noFill/>
            <a:ln w="9525" cap="flat" cmpd="sng">
              <a:solidFill>
                <a:srgbClr val="C9C9C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a:off x="6733787" y="2260951"/>
              <a:ext cx="338400" cy="331500"/>
            </a:xfrm>
            <a:prstGeom prst="rect">
              <a:avLst/>
            </a:prstGeom>
            <a:noFill/>
            <a:ln w="9525" cap="flat" cmpd="sng">
              <a:solidFill>
                <a:srgbClr val="C9C9C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2"/>
            <p:cNvSpPr/>
            <p:nvPr/>
          </p:nvSpPr>
          <p:spPr>
            <a:xfrm>
              <a:off x="6733787" y="2592286"/>
              <a:ext cx="338400" cy="331500"/>
            </a:xfrm>
            <a:prstGeom prst="rect">
              <a:avLst/>
            </a:prstGeom>
            <a:noFill/>
            <a:ln w="9525" cap="flat" cmpd="sng">
              <a:solidFill>
                <a:srgbClr val="C9C9C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8087360" y="2260951"/>
              <a:ext cx="338400" cy="331500"/>
            </a:xfrm>
            <a:prstGeom prst="rect">
              <a:avLst/>
            </a:prstGeom>
            <a:noFill/>
            <a:ln w="9525" cap="flat" cmpd="sng">
              <a:solidFill>
                <a:srgbClr val="C9C9C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a:off x="8425755" y="2260951"/>
              <a:ext cx="338400" cy="331500"/>
            </a:xfrm>
            <a:prstGeom prst="rect">
              <a:avLst/>
            </a:prstGeom>
            <a:noFill/>
            <a:ln w="9525" cap="flat" cmpd="sng">
              <a:solidFill>
                <a:srgbClr val="C9C9C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a:off x="7410572" y="4580363"/>
              <a:ext cx="338400" cy="331500"/>
            </a:xfrm>
            <a:prstGeom prst="rect">
              <a:avLst/>
            </a:prstGeom>
            <a:noFill/>
            <a:ln w="9525" cap="flat" cmpd="sng">
              <a:solidFill>
                <a:srgbClr val="C9C9C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p:nvPr/>
          </p:nvSpPr>
          <p:spPr>
            <a:xfrm>
              <a:off x="7748967" y="4580363"/>
              <a:ext cx="338400" cy="331500"/>
            </a:xfrm>
            <a:prstGeom prst="rect">
              <a:avLst/>
            </a:prstGeom>
            <a:noFill/>
            <a:ln w="9525" cap="flat" cmpd="sng">
              <a:solidFill>
                <a:srgbClr val="C9C9C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a:off x="8087362" y="4580363"/>
              <a:ext cx="338400" cy="331500"/>
            </a:xfrm>
            <a:prstGeom prst="rect">
              <a:avLst/>
            </a:prstGeom>
            <a:noFill/>
            <a:ln w="9525" cap="flat" cmpd="sng">
              <a:solidFill>
                <a:srgbClr val="C9C9C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2"/>
            <p:cNvSpPr/>
            <p:nvPr/>
          </p:nvSpPr>
          <p:spPr>
            <a:xfrm>
              <a:off x="8425758" y="4580363"/>
              <a:ext cx="338400" cy="331500"/>
            </a:xfrm>
            <a:prstGeom prst="rect">
              <a:avLst/>
            </a:prstGeom>
            <a:noFill/>
            <a:ln w="9525" cap="flat" cmpd="sng">
              <a:solidFill>
                <a:srgbClr val="C9C9C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2"/>
            <p:cNvSpPr/>
            <p:nvPr/>
          </p:nvSpPr>
          <p:spPr>
            <a:xfrm>
              <a:off x="6395402" y="3917689"/>
              <a:ext cx="338400" cy="331500"/>
            </a:xfrm>
            <a:prstGeom prst="rect">
              <a:avLst/>
            </a:prstGeom>
            <a:noFill/>
            <a:ln w="9525" cap="flat" cmpd="sng">
              <a:solidFill>
                <a:srgbClr val="C9C9C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6395402" y="4249038"/>
              <a:ext cx="338400" cy="331500"/>
            </a:xfrm>
            <a:prstGeom prst="rect">
              <a:avLst/>
            </a:prstGeom>
            <a:noFill/>
            <a:ln w="9525" cap="flat" cmpd="sng">
              <a:solidFill>
                <a:srgbClr val="C9C9C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2"/>
            <p:cNvSpPr/>
            <p:nvPr/>
          </p:nvSpPr>
          <p:spPr>
            <a:xfrm>
              <a:off x="6395402" y="4580387"/>
              <a:ext cx="338400" cy="331500"/>
            </a:xfrm>
            <a:prstGeom prst="rect">
              <a:avLst/>
            </a:prstGeom>
            <a:noFill/>
            <a:ln w="9525" cap="flat" cmpd="sng">
              <a:solidFill>
                <a:srgbClr val="C9C9C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2"/>
            <p:cNvSpPr/>
            <p:nvPr/>
          </p:nvSpPr>
          <p:spPr>
            <a:xfrm>
              <a:off x="6733797" y="4249038"/>
              <a:ext cx="338400" cy="331500"/>
            </a:xfrm>
            <a:prstGeom prst="rect">
              <a:avLst/>
            </a:prstGeom>
            <a:noFill/>
            <a:ln w="9525" cap="flat" cmpd="sng">
              <a:solidFill>
                <a:srgbClr val="C9C9C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2"/>
            <p:cNvSpPr/>
            <p:nvPr/>
          </p:nvSpPr>
          <p:spPr>
            <a:xfrm>
              <a:off x="6733797" y="3917642"/>
              <a:ext cx="338400" cy="331500"/>
            </a:xfrm>
            <a:prstGeom prst="rect">
              <a:avLst/>
            </a:prstGeom>
            <a:noFill/>
            <a:ln w="9525" cap="flat" cmpd="sng">
              <a:solidFill>
                <a:srgbClr val="C9C9C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2"/>
            <p:cNvSpPr/>
            <p:nvPr/>
          </p:nvSpPr>
          <p:spPr>
            <a:xfrm>
              <a:off x="6733797" y="4580363"/>
              <a:ext cx="338400" cy="331500"/>
            </a:xfrm>
            <a:prstGeom prst="rect">
              <a:avLst/>
            </a:prstGeom>
            <a:noFill/>
            <a:ln w="9525" cap="flat" cmpd="sng">
              <a:solidFill>
                <a:srgbClr val="C9C9C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
            <p:cNvSpPr/>
            <p:nvPr/>
          </p:nvSpPr>
          <p:spPr>
            <a:xfrm>
              <a:off x="6733782" y="3255029"/>
              <a:ext cx="338400" cy="331500"/>
            </a:xfrm>
            <a:prstGeom prst="rect">
              <a:avLst/>
            </a:prstGeom>
            <a:noFill/>
            <a:ln w="9525" cap="flat" cmpd="sng">
              <a:solidFill>
                <a:srgbClr val="C9C9C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2"/>
            <p:cNvSpPr/>
            <p:nvPr/>
          </p:nvSpPr>
          <p:spPr>
            <a:xfrm>
              <a:off x="6395387" y="3255029"/>
              <a:ext cx="338400" cy="331500"/>
            </a:xfrm>
            <a:prstGeom prst="rect">
              <a:avLst/>
            </a:prstGeom>
            <a:noFill/>
            <a:ln w="9525" cap="flat" cmpd="sng">
              <a:solidFill>
                <a:srgbClr val="C9C9C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a:off x="6733782" y="-58634"/>
              <a:ext cx="338400" cy="331500"/>
            </a:xfrm>
            <a:prstGeom prst="rect">
              <a:avLst/>
            </a:prstGeom>
            <a:noFill/>
            <a:ln w="9525" cap="flat" cmpd="sng">
              <a:solidFill>
                <a:srgbClr val="C9C9C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2"/>
            <p:cNvSpPr/>
            <p:nvPr/>
          </p:nvSpPr>
          <p:spPr>
            <a:xfrm>
              <a:off x="6733782" y="604065"/>
              <a:ext cx="338400" cy="331500"/>
            </a:xfrm>
            <a:prstGeom prst="rect">
              <a:avLst/>
            </a:prstGeom>
            <a:noFill/>
            <a:ln w="9525" cap="flat" cmpd="sng">
              <a:solidFill>
                <a:srgbClr val="C9C9C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2"/>
            <p:cNvSpPr/>
            <p:nvPr/>
          </p:nvSpPr>
          <p:spPr>
            <a:xfrm>
              <a:off x="6733782" y="1929461"/>
              <a:ext cx="338400" cy="331500"/>
            </a:xfrm>
            <a:prstGeom prst="rect">
              <a:avLst/>
            </a:prstGeom>
            <a:noFill/>
            <a:ln w="9525" cap="flat" cmpd="sng">
              <a:solidFill>
                <a:srgbClr val="C9C9C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2"/>
            <p:cNvSpPr/>
            <p:nvPr/>
          </p:nvSpPr>
          <p:spPr>
            <a:xfrm>
              <a:off x="7072177" y="-58634"/>
              <a:ext cx="338400" cy="331500"/>
            </a:xfrm>
            <a:prstGeom prst="rect">
              <a:avLst/>
            </a:prstGeom>
            <a:noFill/>
            <a:ln w="9525" cap="flat" cmpd="sng">
              <a:solidFill>
                <a:srgbClr val="C9C9C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2"/>
            <p:cNvSpPr/>
            <p:nvPr/>
          </p:nvSpPr>
          <p:spPr>
            <a:xfrm>
              <a:off x="7072177" y="272716"/>
              <a:ext cx="338400" cy="331500"/>
            </a:xfrm>
            <a:prstGeom prst="rect">
              <a:avLst/>
            </a:prstGeom>
            <a:noFill/>
            <a:ln w="9525" cap="flat" cmpd="sng">
              <a:solidFill>
                <a:srgbClr val="C9C9C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2"/>
            <p:cNvSpPr/>
            <p:nvPr/>
          </p:nvSpPr>
          <p:spPr>
            <a:xfrm>
              <a:off x="7072177" y="604065"/>
              <a:ext cx="338400" cy="331500"/>
            </a:xfrm>
            <a:prstGeom prst="rect">
              <a:avLst/>
            </a:prstGeom>
            <a:noFill/>
            <a:ln w="9525" cap="flat" cmpd="sng">
              <a:solidFill>
                <a:srgbClr val="C9C9C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2"/>
            <p:cNvSpPr/>
            <p:nvPr/>
          </p:nvSpPr>
          <p:spPr>
            <a:xfrm>
              <a:off x="7072177" y="935414"/>
              <a:ext cx="338400" cy="331500"/>
            </a:xfrm>
            <a:prstGeom prst="rect">
              <a:avLst/>
            </a:prstGeom>
            <a:noFill/>
            <a:ln w="9525" cap="flat" cmpd="sng">
              <a:solidFill>
                <a:srgbClr val="C9C9C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2"/>
            <p:cNvSpPr/>
            <p:nvPr/>
          </p:nvSpPr>
          <p:spPr>
            <a:xfrm>
              <a:off x="7072177" y="1266763"/>
              <a:ext cx="338400" cy="331500"/>
            </a:xfrm>
            <a:prstGeom prst="rect">
              <a:avLst/>
            </a:prstGeom>
            <a:noFill/>
            <a:ln w="9525" cap="flat" cmpd="sng">
              <a:solidFill>
                <a:srgbClr val="C9C9C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2"/>
            <p:cNvSpPr/>
            <p:nvPr/>
          </p:nvSpPr>
          <p:spPr>
            <a:xfrm>
              <a:off x="7072177" y="1598112"/>
              <a:ext cx="338400" cy="331500"/>
            </a:xfrm>
            <a:prstGeom prst="rect">
              <a:avLst/>
            </a:prstGeom>
            <a:noFill/>
            <a:ln w="9525" cap="flat" cmpd="sng">
              <a:solidFill>
                <a:srgbClr val="C9C9C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2"/>
            <p:cNvSpPr/>
            <p:nvPr/>
          </p:nvSpPr>
          <p:spPr>
            <a:xfrm>
              <a:off x="7072177" y="1929461"/>
              <a:ext cx="338400" cy="331500"/>
            </a:xfrm>
            <a:prstGeom prst="rect">
              <a:avLst/>
            </a:prstGeom>
            <a:noFill/>
            <a:ln w="9525" cap="flat" cmpd="sng">
              <a:solidFill>
                <a:srgbClr val="C9C9C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2"/>
            <p:cNvSpPr/>
            <p:nvPr/>
          </p:nvSpPr>
          <p:spPr>
            <a:xfrm>
              <a:off x="7410572" y="-389983"/>
              <a:ext cx="338400" cy="331500"/>
            </a:xfrm>
            <a:prstGeom prst="rect">
              <a:avLst/>
            </a:prstGeom>
            <a:noFill/>
            <a:ln w="9525" cap="flat" cmpd="sng">
              <a:solidFill>
                <a:srgbClr val="C9C9C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2"/>
            <p:cNvSpPr/>
            <p:nvPr/>
          </p:nvSpPr>
          <p:spPr>
            <a:xfrm>
              <a:off x="7410572" y="1266763"/>
              <a:ext cx="338400" cy="331500"/>
            </a:xfrm>
            <a:prstGeom prst="rect">
              <a:avLst/>
            </a:prstGeom>
            <a:noFill/>
            <a:ln w="9525" cap="flat" cmpd="sng">
              <a:solidFill>
                <a:srgbClr val="C9C9C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2"/>
            <p:cNvSpPr/>
            <p:nvPr/>
          </p:nvSpPr>
          <p:spPr>
            <a:xfrm>
              <a:off x="7410572" y="1929461"/>
              <a:ext cx="338400" cy="331500"/>
            </a:xfrm>
            <a:prstGeom prst="rect">
              <a:avLst/>
            </a:prstGeom>
            <a:noFill/>
            <a:ln w="9525" cap="flat" cmpd="sng">
              <a:solidFill>
                <a:srgbClr val="C9C9C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2"/>
            <p:cNvSpPr/>
            <p:nvPr/>
          </p:nvSpPr>
          <p:spPr>
            <a:xfrm>
              <a:off x="7748967" y="-389983"/>
              <a:ext cx="338400" cy="331500"/>
            </a:xfrm>
            <a:prstGeom prst="rect">
              <a:avLst/>
            </a:prstGeom>
            <a:noFill/>
            <a:ln w="9525" cap="flat" cmpd="sng">
              <a:solidFill>
                <a:srgbClr val="C9C9C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2"/>
            <p:cNvSpPr/>
            <p:nvPr/>
          </p:nvSpPr>
          <p:spPr>
            <a:xfrm>
              <a:off x="7748967" y="1266763"/>
              <a:ext cx="338400" cy="331500"/>
            </a:xfrm>
            <a:prstGeom prst="rect">
              <a:avLst/>
            </a:prstGeom>
            <a:noFill/>
            <a:ln w="9525" cap="flat" cmpd="sng">
              <a:solidFill>
                <a:srgbClr val="C9C9C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2"/>
            <p:cNvSpPr/>
            <p:nvPr/>
          </p:nvSpPr>
          <p:spPr>
            <a:xfrm>
              <a:off x="7748967" y="1929461"/>
              <a:ext cx="338400" cy="331500"/>
            </a:xfrm>
            <a:prstGeom prst="rect">
              <a:avLst/>
            </a:prstGeom>
            <a:noFill/>
            <a:ln w="9525" cap="flat" cmpd="sng">
              <a:solidFill>
                <a:srgbClr val="C9C9C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2"/>
            <p:cNvSpPr/>
            <p:nvPr/>
          </p:nvSpPr>
          <p:spPr>
            <a:xfrm>
              <a:off x="8087362" y="-389983"/>
              <a:ext cx="338400" cy="331500"/>
            </a:xfrm>
            <a:prstGeom prst="rect">
              <a:avLst/>
            </a:prstGeom>
            <a:noFill/>
            <a:ln w="9525" cap="flat" cmpd="sng">
              <a:solidFill>
                <a:srgbClr val="C9C9C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2"/>
            <p:cNvSpPr/>
            <p:nvPr/>
          </p:nvSpPr>
          <p:spPr>
            <a:xfrm>
              <a:off x="8087362" y="1266763"/>
              <a:ext cx="338400" cy="331500"/>
            </a:xfrm>
            <a:prstGeom prst="rect">
              <a:avLst/>
            </a:prstGeom>
            <a:noFill/>
            <a:ln w="9525" cap="flat" cmpd="sng">
              <a:solidFill>
                <a:srgbClr val="C9C9C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2"/>
            <p:cNvSpPr/>
            <p:nvPr/>
          </p:nvSpPr>
          <p:spPr>
            <a:xfrm>
              <a:off x="8087362" y="1929461"/>
              <a:ext cx="338400" cy="331500"/>
            </a:xfrm>
            <a:prstGeom prst="rect">
              <a:avLst/>
            </a:prstGeom>
            <a:noFill/>
            <a:ln w="9525" cap="flat" cmpd="sng">
              <a:solidFill>
                <a:srgbClr val="C9C9C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2"/>
            <p:cNvSpPr/>
            <p:nvPr/>
          </p:nvSpPr>
          <p:spPr>
            <a:xfrm>
              <a:off x="8425758" y="-389983"/>
              <a:ext cx="338400" cy="331500"/>
            </a:xfrm>
            <a:prstGeom prst="rect">
              <a:avLst/>
            </a:prstGeom>
            <a:noFill/>
            <a:ln w="9525" cap="flat" cmpd="sng">
              <a:solidFill>
                <a:srgbClr val="C9C9C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2"/>
            <p:cNvSpPr/>
            <p:nvPr/>
          </p:nvSpPr>
          <p:spPr>
            <a:xfrm>
              <a:off x="8425758" y="1266763"/>
              <a:ext cx="338400" cy="331500"/>
            </a:xfrm>
            <a:prstGeom prst="rect">
              <a:avLst/>
            </a:prstGeom>
            <a:noFill/>
            <a:ln w="9525" cap="flat" cmpd="sng">
              <a:solidFill>
                <a:srgbClr val="C9C9C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2"/>
            <p:cNvSpPr/>
            <p:nvPr/>
          </p:nvSpPr>
          <p:spPr>
            <a:xfrm>
              <a:off x="8425758" y="1929461"/>
              <a:ext cx="338400" cy="331500"/>
            </a:xfrm>
            <a:prstGeom prst="rect">
              <a:avLst/>
            </a:prstGeom>
            <a:noFill/>
            <a:ln w="9525" cap="flat" cmpd="sng">
              <a:solidFill>
                <a:srgbClr val="C9C9C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2"/>
            <p:cNvSpPr/>
            <p:nvPr/>
          </p:nvSpPr>
          <p:spPr>
            <a:xfrm>
              <a:off x="6056992" y="-389983"/>
              <a:ext cx="338400" cy="331500"/>
            </a:xfrm>
            <a:prstGeom prst="rect">
              <a:avLst/>
            </a:prstGeom>
            <a:noFill/>
            <a:ln w="9525" cap="flat" cmpd="sng">
              <a:solidFill>
                <a:srgbClr val="C9C9C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2"/>
            <p:cNvSpPr/>
            <p:nvPr/>
          </p:nvSpPr>
          <p:spPr>
            <a:xfrm>
              <a:off x="6056992" y="-58634"/>
              <a:ext cx="338400" cy="331500"/>
            </a:xfrm>
            <a:prstGeom prst="rect">
              <a:avLst/>
            </a:prstGeom>
            <a:noFill/>
            <a:ln w="9525" cap="flat" cmpd="sng">
              <a:solidFill>
                <a:srgbClr val="C9C9C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2"/>
            <p:cNvSpPr/>
            <p:nvPr/>
          </p:nvSpPr>
          <p:spPr>
            <a:xfrm>
              <a:off x="6056992" y="272716"/>
              <a:ext cx="338400" cy="331500"/>
            </a:xfrm>
            <a:prstGeom prst="rect">
              <a:avLst/>
            </a:prstGeom>
            <a:noFill/>
            <a:ln w="9525" cap="flat" cmpd="sng">
              <a:solidFill>
                <a:srgbClr val="C9C9C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2"/>
            <p:cNvSpPr/>
            <p:nvPr/>
          </p:nvSpPr>
          <p:spPr>
            <a:xfrm>
              <a:off x="6056992" y="604065"/>
              <a:ext cx="338400" cy="331500"/>
            </a:xfrm>
            <a:prstGeom prst="rect">
              <a:avLst/>
            </a:prstGeom>
            <a:noFill/>
            <a:ln w="9525" cap="flat" cmpd="sng">
              <a:solidFill>
                <a:srgbClr val="C9C9C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2"/>
            <p:cNvSpPr/>
            <p:nvPr/>
          </p:nvSpPr>
          <p:spPr>
            <a:xfrm>
              <a:off x="6056992" y="935414"/>
              <a:ext cx="338400" cy="331500"/>
            </a:xfrm>
            <a:prstGeom prst="rect">
              <a:avLst/>
            </a:prstGeom>
            <a:noFill/>
            <a:ln w="9525" cap="flat" cmpd="sng">
              <a:solidFill>
                <a:srgbClr val="C9C9C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2"/>
            <p:cNvSpPr/>
            <p:nvPr/>
          </p:nvSpPr>
          <p:spPr>
            <a:xfrm>
              <a:off x="6056992" y="1266763"/>
              <a:ext cx="338400" cy="331500"/>
            </a:xfrm>
            <a:prstGeom prst="rect">
              <a:avLst/>
            </a:prstGeom>
            <a:noFill/>
            <a:ln w="9525" cap="flat" cmpd="sng">
              <a:solidFill>
                <a:srgbClr val="C9C9C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2"/>
            <p:cNvSpPr/>
            <p:nvPr/>
          </p:nvSpPr>
          <p:spPr>
            <a:xfrm>
              <a:off x="6056992" y="1598112"/>
              <a:ext cx="338400" cy="331500"/>
            </a:xfrm>
            <a:prstGeom prst="rect">
              <a:avLst/>
            </a:prstGeom>
            <a:noFill/>
            <a:ln w="9525" cap="flat" cmpd="sng">
              <a:solidFill>
                <a:srgbClr val="C9C9C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2"/>
            <p:cNvSpPr/>
            <p:nvPr/>
          </p:nvSpPr>
          <p:spPr>
            <a:xfrm>
              <a:off x="6056992" y="1929461"/>
              <a:ext cx="338400" cy="331500"/>
            </a:xfrm>
            <a:prstGeom prst="rect">
              <a:avLst/>
            </a:prstGeom>
            <a:noFill/>
            <a:ln w="9525" cap="flat" cmpd="sng">
              <a:solidFill>
                <a:srgbClr val="C9C9C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2"/>
            <p:cNvSpPr/>
            <p:nvPr/>
          </p:nvSpPr>
          <p:spPr>
            <a:xfrm>
              <a:off x="6395387" y="-58634"/>
              <a:ext cx="338400" cy="331500"/>
            </a:xfrm>
            <a:prstGeom prst="rect">
              <a:avLst/>
            </a:prstGeom>
            <a:noFill/>
            <a:ln w="9525" cap="flat" cmpd="sng">
              <a:solidFill>
                <a:srgbClr val="C9C9C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2"/>
            <p:cNvSpPr/>
            <p:nvPr/>
          </p:nvSpPr>
          <p:spPr>
            <a:xfrm>
              <a:off x="6395387" y="604065"/>
              <a:ext cx="338400" cy="331500"/>
            </a:xfrm>
            <a:prstGeom prst="rect">
              <a:avLst/>
            </a:prstGeom>
            <a:noFill/>
            <a:ln w="9525" cap="flat" cmpd="sng">
              <a:solidFill>
                <a:srgbClr val="C9C9C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2"/>
            <p:cNvSpPr/>
            <p:nvPr/>
          </p:nvSpPr>
          <p:spPr>
            <a:xfrm>
              <a:off x="6395387" y="1929461"/>
              <a:ext cx="338400" cy="331500"/>
            </a:xfrm>
            <a:prstGeom prst="rect">
              <a:avLst/>
            </a:prstGeom>
            <a:noFill/>
            <a:ln w="9525" cap="flat" cmpd="sng">
              <a:solidFill>
                <a:srgbClr val="C9C9C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2"/>
            <p:cNvSpPr/>
            <p:nvPr/>
          </p:nvSpPr>
          <p:spPr>
            <a:xfrm>
              <a:off x="7072177" y="-389989"/>
              <a:ext cx="338400" cy="331500"/>
            </a:xfrm>
            <a:prstGeom prst="rect">
              <a:avLst/>
            </a:prstGeom>
            <a:noFill/>
            <a:ln w="9525" cap="flat" cmpd="sng">
              <a:solidFill>
                <a:srgbClr val="C9C9C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2"/>
            <p:cNvSpPr/>
            <p:nvPr/>
          </p:nvSpPr>
          <p:spPr>
            <a:xfrm>
              <a:off x="6395387" y="-389989"/>
              <a:ext cx="338400" cy="331500"/>
            </a:xfrm>
            <a:prstGeom prst="rect">
              <a:avLst/>
            </a:prstGeom>
            <a:noFill/>
            <a:ln w="9525" cap="flat" cmpd="sng">
              <a:solidFill>
                <a:srgbClr val="C9C9C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2"/>
            <p:cNvSpPr/>
            <p:nvPr/>
          </p:nvSpPr>
          <p:spPr>
            <a:xfrm>
              <a:off x="7410572" y="-58633"/>
              <a:ext cx="338400" cy="331500"/>
            </a:xfrm>
            <a:prstGeom prst="rect">
              <a:avLst/>
            </a:prstGeom>
            <a:noFill/>
            <a:ln w="9525" cap="flat" cmpd="sng">
              <a:solidFill>
                <a:srgbClr val="C9C9C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2"/>
            <p:cNvSpPr/>
            <p:nvPr/>
          </p:nvSpPr>
          <p:spPr>
            <a:xfrm>
              <a:off x="7748967" y="-58633"/>
              <a:ext cx="338400" cy="331500"/>
            </a:xfrm>
            <a:prstGeom prst="rect">
              <a:avLst/>
            </a:prstGeom>
            <a:noFill/>
            <a:ln w="9525" cap="flat" cmpd="sng">
              <a:solidFill>
                <a:srgbClr val="C9C9C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2"/>
            <p:cNvSpPr/>
            <p:nvPr/>
          </p:nvSpPr>
          <p:spPr>
            <a:xfrm>
              <a:off x="8087362" y="-58633"/>
              <a:ext cx="338400" cy="331500"/>
            </a:xfrm>
            <a:prstGeom prst="rect">
              <a:avLst/>
            </a:prstGeom>
            <a:noFill/>
            <a:ln w="9525" cap="flat" cmpd="sng">
              <a:solidFill>
                <a:srgbClr val="C9C9C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2"/>
            <p:cNvSpPr/>
            <p:nvPr/>
          </p:nvSpPr>
          <p:spPr>
            <a:xfrm>
              <a:off x="8425758" y="-58633"/>
              <a:ext cx="338400" cy="331500"/>
            </a:xfrm>
            <a:prstGeom prst="rect">
              <a:avLst/>
            </a:prstGeom>
            <a:noFill/>
            <a:ln w="9525" cap="flat" cmpd="sng">
              <a:solidFill>
                <a:srgbClr val="C9C9C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2"/>
            <p:cNvSpPr/>
            <p:nvPr/>
          </p:nvSpPr>
          <p:spPr>
            <a:xfrm>
              <a:off x="7410572" y="272655"/>
              <a:ext cx="338400" cy="331500"/>
            </a:xfrm>
            <a:prstGeom prst="rect">
              <a:avLst/>
            </a:prstGeom>
            <a:noFill/>
            <a:ln w="9525" cap="flat" cmpd="sng">
              <a:solidFill>
                <a:srgbClr val="C9C9C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2"/>
            <p:cNvSpPr/>
            <p:nvPr/>
          </p:nvSpPr>
          <p:spPr>
            <a:xfrm>
              <a:off x="7748967" y="272655"/>
              <a:ext cx="338400" cy="331500"/>
            </a:xfrm>
            <a:prstGeom prst="rect">
              <a:avLst/>
            </a:prstGeom>
            <a:noFill/>
            <a:ln w="9525" cap="flat" cmpd="sng">
              <a:solidFill>
                <a:srgbClr val="C9C9C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2"/>
            <p:cNvSpPr/>
            <p:nvPr/>
          </p:nvSpPr>
          <p:spPr>
            <a:xfrm>
              <a:off x="8087362" y="272655"/>
              <a:ext cx="338400" cy="331500"/>
            </a:xfrm>
            <a:prstGeom prst="rect">
              <a:avLst/>
            </a:prstGeom>
            <a:noFill/>
            <a:ln w="9525" cap="flat" cmpd="sng">
              <a:solidFill>
                <a:srgbClr val="C9C9C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2"/>
            <p:cNvSpPr/>
            <p:nvPr/>
          </p:nvSpPr>
          <p:spPr>
            <a:xfrm>
              <a:off x="8425758" y="272655"/>
              <a:ext cx="338400" cy="331500"/>
            </a:xfrm>
            <a:prstGeom prst="rect">
              <a:avLst/>
            </a:prstGeom>
            <a:noFill/>
            <a:ln w="9525" cap="flat" cmpd="sng">
              <a:solidFill>
                <a:srgbClr val="C9C9C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2"/>
            <p:cNvSpPr/>
            <p:nvPr/>
          </p:nvSpPr>
          <p:spPr>
            <a:xfrm>
              <a:off x="7410572" y="604030"/>
              <a:ext cx="338400" cy="331500"/>
            </a:xfrm>
            <a:prstGeom prst="rect">
              <a:avLst/>
            </a:prstGeom>
            <a:noFill/>
            <a:ln w="9525" cap="flat" cmpd="sng">
              <a:solidFill>
                <a:srgbClr val="C9C9C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2"/>
            <p:cNvSpPr/>
            <p:nvPr/>
          </p:nvSpPr>
          <p:spPr>
            <a:xfrm>
              <a:off x="7748967" y="604030"/>
              <a:ext cx="338400" cy="331500"/>
            </a:xfrm>
            <a:prstGeom prst="rect">
              <a:avLst/>
            </a:prstGeom>
            <a:noFill/>
            <a:ln w="9525" cap="flat" cmpd="sng">
              <a:solidFill>
                <a:srgbClr val="C9C9C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2"/>
            <p:cNvSpPr/>
            <p:nvPr/>
          </p:nvSpPr>
          <p:spPr>
            <a:xfrm>
              <a:off x="8087362" y="604030"/>
              <a:ext cx="338400" cy="331500"/>
            </a:xfrm>
            <a:prstGeom prst="rect">
              <a:avLst/>
            </a:prstGeom>
            <a:noFill/>
            <a:ln w="9525" cap="flat" cmpd="sng">
              <a:solidFill>
                <a:srgbClr val="C9C9C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2"/>
            <p:cNvSpPr/>
            <p:nvPr/>
          </p:nvSpPr>
          <p:spPr>
            <a:xfrm>
              <a:off x="8425758" y="604030"/>
              <a:ext cx="338400" cy="331500"/>
            </a:xfrm>
            <a:prstGeom prst="rect">
              <a:avLst/>
            </a:prstGeom>
            <a:noFill/>
            <a:ln w="9525" cap="flat" cmpd="sng">
              <a:solidFill>
                <a:srgbClr val="C9C9C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2"/>
            <p:cNvSpPr/>
            <p:nvPr/>
          </p:nvSpPr>
          <p:spPr>
            <a:xfrm>
              <a:off x="7410572" y="935367"/>
              <a:ext cx="338400" cy="331500"/>
            </a:xfrm>
            <a:prstGeom prst="rect">
              <a:avLst/>
            </a:prstGeom>
            <a:noFill/>
            <a:ln w="9525" cap="flat" cmpd="sng">
              <a:solidFill>
                <a:srgbClr val="C9C9C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2"/>
            <p:cNvSpPr/>
            <p:nvPr/>
          </p:nvSpPr>
          <p:spPr>
            <a:xfrm>
              <a:off x="7748967" y="935367"/>
              <a:ext cx="338400" cy="331500"/>
            </a:xfrm>
            <a:prstGeom prst="rect">
              <a:avLst/>
            </a:prstGeom>
            <a:noFill/>
            <a:ln w="9525" cap="flat" cmpd="sng">
              <a:solidFill>
                <a:srgbClr val="C9C9C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2"/>
            <p:cNvSpPr/>
            <p:nvPr/>
          </p:nvSpPr>
          <p:spPr>
            <a:xfrm>
              <a:off x="8087362" y="935367"/>
              <a:ext cx="338400" cy="331500"/>
            </a:xfrm>
            <a:prstGeom prst="rect">
              <a:avLst/>
            </a:prstGeom>
            <a:noFill/>
            <a:ln w="9525" cap="flat" cmpd="sng">
              <a:solidFill>
                <a:srgbClr val="C9C9C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2"/>
            <p:cNvSpPr/>
            <p:nvPr/>
          </p:nvSpPr>
          <p:spPr>
            <a:xfrm>
              <a:off x="8425758" y="935367"/>
              <a:ext cx="338400" cy="331500"/>
            </a:xfrm>
            <a:prstGeom prst="rect">
              <a:avLst/>
            </a:prstGeom>
            <a:noFill/>
            <a:ln w="9525" cap="flat" cmpd="sng">
              <a:solidFill>
                <a:srgbClr val="C9C9C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2"/>
            <p:cNvSpPr/>
            <p:nvPr/>
          </p:nvSpPr>
          <p:spPr>
            <a:xfrm>
              <a:off x="6733787" y="-389989"/>
              <a:ext cx="338400" cy="331500"/>
            </a:xfrm>
            <a:prstGeom prst="rect">
              <a:avLst/>
            </a:prstGeom>
            <a:noFill/>
            <a:ln w="9525" cap="flat" cmpd="sng">
              <a:solidFill>
                <a:srgbClr val="C9C9C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2"/>
            <p:cNvSpPr/>
            <p:nvPr/>
          </p:nvSpPr>
          <p:spPr>
            <a:xfrm>
              <a:off x="7410572" y="1598088"/>
              <a:ext cx="338400" cy="331500"/>
            </a:xfrm>
            <a:prstGeom prst="rect">
              <a:avLst/>
            </a:prstGeom>
            <a:noFill/>
            <a:ln w="9525" cap="flat" cmpd="sng">
              <a:solidFill>
                <a:srgbClr val="C9C9C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2"/>
            <p:cNvSpPr/>
            <p:nvPr/>
          </p:nvSpPr>
          <p:spPr>
            <a:xfrm>
              <a:off x="7748967" y="1598088"/>
              <a:ext cx="338400" cy="331500"/>
            </a:xfrm>
            <a:prstGeom prst="rect">
              <a:avLst/>
            </a:prstGeom>
            <a:noFill/>
            <a:ln w="9525" cap="flat" cmpd="sng">
              <a:solidFill>
                <a:srgbClr val="C9C9C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2"/>
            <p:cNvSpPr/>
            <p:nvPr/>
          </p:nvSpPr>
          <p:spPr>
            <a:xfrm>
              <a:off x="8087362" y="1598088"/>
              <a:ext cx="338400" cy="331500"/>
            </a:xfrm>
            <a:prstGeom prst="rect">
              <a:avLst/>
            </a:prstGeom>
            <a:noFill/>
            <a:ln w="9525" cap="flat" cmpd="sng">
              <a:solidFill>
                <a:srgbClr val="C9C9C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2"/>
            <p:cNvSpPr/>
            <p:nvPr/>
          </p:nvSpPr>
          <p:spPr>
            <a:xfrm>
              <a:off x="8425758" y="1598088"/>
              <a:ext cx="338400" cy="331500"/>
            </a:xfrm>
            <a:prstGeom prst="rect">
              <a:avLst/>
            </a:prstGeom>
            <a:noFill/>
            <a:ln w="9525" cap="flat" cmpd="sng">
              <a:solidFill>
                <a:srgbClr val="C9C9C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2"/>
            <p:cNvSpPr/>
            <p:nvPr/>
          </p:nvSpPr>
          <p:spPr>
            <a:xfrm>
              <a:off x="6395402" y="935414"/>
              <a:ext cx="338400" cy="331500"/>
            </a:xfrm>
            <a:prstGeom prst="rect">
              <a:avLst/>
            </a:prstGeom>
            <a:noFill/>
            <a:ln w="9525" cap="flat" cmpd="sng">
              <a:solidFill>
                <a:srgbClr val="C9C9C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2"/>
            <p:cNvSpPr/>
            <p:nvPr/>
          </p:nvSpPr>
          <p:spPr>
            <a:xfrm>
              <a:off x="6395402" y="1266763"/>
              <a:ext cx="338400" cy="331500"/>
            </a:xfrm>
            <a:prstGeom prst="rect">
              <a:avLst/>
            </a:prstGeom>
            <a:noFill/>
            <a:ln w="9525" cap="flat" cmpd="sng">
              <a:solidFill>
                <a:srgbClr val="C9C9C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2"/>
            <p:cNvSpPr/>
            <p:nvPr/>
          </p:nvSpPr>
          <p:spPr>
            <a:xfrm>
              <a:off x="6395402" y="1598112"/>
              <a:ext cx="338400" cy="331500"/>
            </a:xfrm>
            <a:prstGeom prst="rect">
              <a:avLst/>
            </a:prstGeom>
            <a:noFill/>
            <a:ln w="9525" cap="flat" cmpd="sng">
              <a:solidFill>
                <a:srgbClr val="C9C9C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
            <p:cNvSpPr/>
            <p:nvPr/>
          </p:nvSpPr>
          <p:spPr>
            <a:xfrm>
              <a:off x="6733797" y="1266763"/>
              <a:ext cx="338400" cy="331500"/>
            </a:xfrm>
            <a:prstGeom prst="rect">
              <a:avLst/>
            </a:prstGeom>
            <a:noFill/>
            <a:ln w="9525" cap="flat" cmpd="sng">
              <a:solidFill>
                <a:srgbClr val="C9C9C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2"/>
            <p:cNvSpPr/>
            <p:nvPr/>
          </p:nvSpPr>
          <p:spPr>
            <a:xfrm>
              <a:off x="6733797" y="935367"/>
              <a:ext cx="338400" cy="331500"/>
            </a:xfrm>
            <a:prstGeom prst="rect">
              <a:avLst/>
            </a:prstGeom>
            <a:noFill/>
            <a:ln w="9525" cap="flat" cmpd="sng">
              <a:solidFill>
                <a:srgbClr val="C9C9C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2"/>
            <p:cNvSpPr/>
            <p:nvPr/>
          </p:nvSpPr>
          <p:spPr>
            <a:xfrm>
              <a:off x="6733797" y="1598088"/>
              <a:ext cx="338400" cy="331500"/>
            </a:xfrm>
            <a:prstGeom prst="rect">
              <a:avLst/>
            </a:prstGeom>
            <a:noFill/>
            <a:ln w="9525" cap="flat" cmpd="sng">
              <a:solidFill>
                <a:srgbClr val="C9C9C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2"/>
            <p:cNvSpPr/>
            <p:nvPr/>
          </p:nvSpPr>
          <p:spPr>
            <a:xfrm>
              <a:off x="6733782" y="272754"/>
              <a:ext cx="338400" cy="331500"/>
            </a:xfrm>
            <a:prstGeom prst="rect">
              <a:avLst/>
            </a:prstGeom>
            <a:noFill/>
            <a:ln w="9525" cap="flat" cmpd="sng">
              <a:solidFill>
                <a:srgbClr val="C9C9C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2"/>
            <p:cNvSpPr/>
            <p:nvPr/>
          </p:nvSpPr>
          <p:spPr>
            <a:xfrm>
              <a:off x="6395387" y="272754"/>
              <a:ext cx="338400" cy="331500"/>
            </a:xfrm>
            <a:prstGeom prst="rect">
              <a:avLst/>
            </a:prstGeom>
            <a:noFill/>
            <a:ln w="9525" cap="flat" cmpd="sng">
              <a:solidFill>
                <a:srgbClr val="C9C9C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1273"/>
        <p:cNvGrpSpPr/>
        <p:nvPr/>
      </p:nvGrpSpPr>
      <p:grpSpPr>
        <a:xfrm>
          <a:off x="0" y="0"/>
          <a:ext cx="0" cy="0"/>
          <a:chOff x="0" y="0"/>
          <a:chExt cx="0" cy="0"/>
        </a:xfrm>
      </p:grpSpPr>
      <p:sp>
        <p:nvSpPr>
          <p:cNvPr id="1274" name="Google Shape;1274;p11"/>
          <p:cNvSpPr txBox="1">
            <a:spLocks noGrp="1"/>
          </p:cNvSpPr>
          <p:nvPr>
            <p:ph type="title" hasCustomPrompt="1"/>
          </p:nvPr>
        </p:nvSpPr>
        <p:spPr>
          <a:xfrm>
            <a:off x="713225" y="1558475"/>
            <a:ext cx="6576000" cy="1511100"/>
          </a:xfrm>
          <a:prstGeom prst="rect">
            <a:avLst/>
          </a:prstGeom>
        </p:spPr>
        <p:txBody>
          <a:bodyPr spcFirstLastPara="1" wrap="square" lIns="91425" tIns="91425" rIns="91425" bIns="91425" anchor="b" anchorCtr="0">
            <a:noAutofit/>
          </a:bodyPr>
          <a:lstStyle>
            <a:lvl1pPr lvl="0" rtl="0">
              <a:spcBef>
                <a:spcPts val="0"/>
              </a:spcBef>
              <a:spcAft>
                <a:spcPts val="0"/>
              </a:spcAft>
              <a:buSzPts val="9600"/>
              <a:buNone/>
              <a:defRPr sz="9600"/>
            </a:lvl1pPr>
            <a:lvl2pPr lvl="1" algn="ctr" rtl="0">
              <a:spcBef>
                <a:spcPts val="0"/>
              </a:spcBef>
              <a:spcAft>
                <a:spcPts val="0"/>
              </a:spcAft>
              <a:buSzPts val="9600"/>
              <a:buNone/>
              <a:defRPr sz="9600"/>
            </a:lvl2pPr>
            <a:lvl3pPr lvl="2" algn="ctr" rtl="0">
              <a:spcBef>
                <a:spcPts val="0"/>
              </a:spcBef>
              <a:spcAft>
                <a:spcPts val="0"/>
              </a:spcAft>
              <a:buSzPts val="9600"/>
              <a:buNone/>
              <a:defRPr sz="9600"/>
            </a:lvl3pPr>
            <a:lvl4pPr lvl="3" algn="ctr" rtl="0">
              <a:spcBef>
                <a:spcPts val="0"/>
              </a:spcBef>
              <a:spcAft>
                <a:spcPts val="0"/>
              </a:spcAft>
              <a:buSzPts val="9600"/>
              <a:buNone/>
              <a:defRPr sz="9600"/>
            </a:lvl4pPr>
            <a:lvl5pPr lvl="4" algn="ctr" rtl="0">
              <a:spcBef>
                <a:spcPts val="0"/>
              </a:spcBef>
              <a:spcAft>
                <a:spcPts val="0"/>
              </a:spcAft>
              <a:buSzPts val="9600"/>
              <a:buNone/>
              <a:defRPr sz="9600"/>
            </a:lvl5pPr>
            <a:lvl6pPr lvl="5" algn="ctr" rtl="0">
              <a:spcBef>
                <a:spcPts val="0"/>
              </a:spcBef>
              <a:spcAft>
                <a:spcPts val="0"/>
              </a:spcAft>
              <a:buSzPts val="9600"/>
              <a:buNone/>
              <a:defRPr sz="9600"/>
            </a:lvl6pPr>
            <a:lvl7pPr lvl="6" algn="ctr" rtl="0">
              <a:spcBef>
                <a:spcPts val="0"/>
              </a:spcBef>
              <a:spcAft>
                <a:spcPts val="0"/>
              </a:spcAft>
              <a:buSzPts val="9600"/>
              <a:buNone/>
              <a:defRPr sz="9600"/>
            </a:lvl7pPr>
            <a:lvl8pPr lvl="7" algn="ctr" rtl="0">
              <a:spcBef>
                <a:spcPts val="0"/>
              </a:spcBef>
              <a:spcAft>
                <a:spcPts val="0"/>
              </a:spcAft>
              <a:buSzPts val="9600"/>
              <a:buNone/>
              <a:defRPr sz="9600"/>
            </a:lvl8pPr>
            <a:lvl9pPr lvl="8" algn="ctr" rtl="0">
              <a:spcBef>
                <a:spcPts val="0"/>
              </a:spcBef>
              <a:spcAft>
                <a:spcPts val="0"/>
              </a:spcAft>
              <a:buSzPts val="9600"/>
              <a:buNone/>
              <a:defRPr sz="9600"/>
            </a:lvl9pPr>
          </a:lstStyle>
          <a:p>
            <a:r>
              <a:t>xx%</a:t>
            </a:r>
          </a:p>
        </p:txBody>
      </p:sp>
      <p:sp>
        <p:nvSpPr>
          <p:cNvPr id="1275" name="Google Shape;1275;p11"/>
          <p:cNvSpPr txBox="1">
            <a:spLocks noGrp="1"/>
          </p:cNvSpPr>
          <p:nvPr>
            <p:ph type="subTitle" idx="1"/>
          </p:nvPr>
        </p:nvSpPr>
        <p:spPr>
          <a:xfrm>
            <a:off x="713225" y="3069625"/>
            <a:ext cx="6576000" cy="71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8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grpSp>
        <p:nvGrpSpPr>
          <p:cNvPr id="1276" name="Google Shape;1276;p11"/>
          <p:cNvGrpSpPr/>
          <p:nvPr/>
        </p:nvGrpSpPr>
        <p:grpSpPr>
          <a:xfrm>
            <a:off x="6246317" y="-244863"/>
            <a:ext cx="2707165" cy="5633225"/>
            <a:chOff x="6056992" y="-389989"/>
            <a:chExt cx="2707165" cy="5633225"/>
          </a:xfrm>
        </p:grpSpPr>
        <p:sp>
          <p:nvSpPr>
            <p:cNvPr id="1277" name="Google Shape;1277;p11"/>
            <p:cNvSpPr/>
            <p:nvPr/>
          </p:nvSpPr>
          <p:spPr>
            <a:xfrm>
              <a:off x="6733782" y="2923641"/>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11"/>
            <p:cNvSpPr/>
            <p:nvPr/>
          </p:nvSpPr>
          <p:spPr>
            <a:xfrm>
              <a:off x="6733782" y="3586340"/>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11"/>
            <p:cNvSpPr/>
            <p:nvPr/>
          </p:nvSpPr>
          <p:spPr>
            <a:xfrm>
              <a:off x="6733782" y="4911736"/>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11"/>
            <p:cNvSpPr/>
            <p:nvPr/>
          </p:nvSpPr>
          <p:spPr>
            <a:xfrm>
              <a:off x="7072177" y="2923641"/>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11"/>
            <p:cNvSpPr/>
            <p:nvPr/>
          </p:nvSpPr>
          <p:spPr>
            <a:xfrm>
              <a:off x="7072177" y="3254991"/>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11"/>
            <p:cNvSpPr/>
            <p:nvPr/>
          </p:nvSpPr>
          <p:spPr>
            <a:xfrm>
              <a:off x="7072177" y="3586340"/>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11"/>
            <p:cNvSpPr/>
            <p:nvPr/>
          </p:nvSpPr>
          <p:spPr>
            <a:xfrm>
              <a:off x="7072177" y="3917689"/>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11"/>
            <p:cNvSpPr/>
            <p:nvPr/>
          </p:nvSpPr>
          <p:spPr>
            <a:xfrm>
              <a:off x="7072177" y="424903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11"/>
            <p:cNvSpPr/>
            <p:nvPr/>
          </p:nvSpPr>
          <p:spPr>
            <a:xfrm>
              <a:off x="7072177" y="458038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11"/>
            <p:cNvSpPr/>
            <p:nvPr/>
          </p:nvSpPr>
          <p:spPr>
            <a:xfrm>
              <a:off x="7072177" y="2260951"/>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11"/>
            <p:cNvSpPr/>
            <p:nvPr/>
          </p:nvSpPr>
          <p:spPr>
            <a:xfrm>
              <a:off x="7072177" y="4911736"/>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11"/>
            <p:cNvSpPr/>
            <p:nvPr/>
          </p:nvSpPr>
          <p:spPr>
            <a:xfrm>
              <a:off x="7410572" y="259229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11"/>
            <p:cNvSpPr/>
            <p:nvPr/>
          </p:nvSpPr>
          <p:spPr>
            <a:xfrm>
              <a:off x="7410572" y="424903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11"/>
            <p:cNvSpPr/>
            <p:nvPr/>
          </p:nvSpPr>
          <p:spPr>
            <a:xfrm>
              <a:off x="7410572" y="2260951"/>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11"/>
            <p:cNvSpPr/>
            <p:nvPr/>
          </p:nvSpPr>
          <p:spPr>
            <a:xfrm>
              <a:off x="7410572" y="4911736"/>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11"/>
            <p:cNvSpPr/>
            <p:nvPr/>
          </p:nvSpPr>
          <p:spPr>
            <a:xfrm>
              <a:off x="7748967" y="259229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11"/>
            <p:cNvSpPr/>
            <p:nvPr/>
          </p:nvSpPr>
          <p:spPr>
            <a:xfrm>
              <a:off x="7748967" y="424903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11"/>
            <p:cNvSpPr/>
            <p:nvPr/>
          </p:nvSpPr>
          <p:spPr>
            <a:xfrm>
              <a:off x="7748967" y="2260951"/>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11"/>
            <p:cNvSpPr/>
            <p:nvPr/>
          </p:nvSpPr>
          <p:spPr>
            <a:xfrm>
              <a:off x="7748967" y="4911736"/>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11"/>
            <p:cNvSpPr/>
            <p:nvPr/>
          </p:nvSpPr>
          <p:spPr>
            <a:xfrm>
              <a:off x="8087362" y="259229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11"/>
            <p:cNvSpPr/>
            <p:nvPr/>
          </p:nvSpPr>
          <p:spPr>
            <a:xfrm>
              <a:off x="8087362" y="424903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11"/>
            <p:cNvSpPr/>
            <p:nvPr/>
          </p:nvSpPr>
          <p:spPr>
            <a:xfrm>
              <a:off x="8087362" y="4911736"/>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11"/>
            <p:cNvSpPr/>
            <p:nvPr/>
          </p:nvSpPr>
          <p:spPr>
            <a:xfrm>
              <a:off x="8425758" y="259229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11"/>
            <p:cNvSpPr/>
            <p:nvPr/>
          </p:nvSpPr>
          <p:spPr>
            <a:xfrm>
              <a:off x="8425758" y="424903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11"/>
            <p:cNvSpPr/>
            <p:nvPr/>
          </p:nvSpPr>
          <p:spPr>
            <a:xfrm>
              <a:off x="8425758" y="4911736"/>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11"/>
            <p:cNvSpPr/>
            <p:nvPr/>
          </p:nvSpPr>
          <p:spPr>
            <a:xfrm>
              <a:off x="6056992" y="259229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11"/>
            <p:cNvSpPr/>
            <p:nvPr/>
          </p:nvSpPr>
          <p:spPr>
            <a:xfrm>
              <a:off x="6056992" y="2923641"/>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11"/>
            <p:cNvSpPr/>
            <p:nvPr/>
          </p:nvSpPr>
          <p:spPr>
            <a:xfrm>
              <a:off x="6056992" y="3254991"/>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11"/>
            <p:cNvSpPr/>
            <p:nvPr/>
          </p:nvSpPr>
          <p:spPr>
            <a:xfrm>
              <a:off x="6056992" y="3586340"/>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11"/>
            <p:cNvSpPr/>
            <p:nvPr/>
          </p:nvSpPr>
          <p:spPr>
            <a:xfrm>
              <a:off x="6056992" y="3917689"/>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11"/>
            <p:cNvSpPr/>
            <p:nvPr/>
          </p:nvSpPr>
          <p:spPr>
            <a:xfrm>
              <a:off x="6056992" y="424903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11"/>
            <p:cNvSpPr/>
            <p:nvPr/>
          </p:nvSpPr>
          <p:spPr>
            <a:xfrm>
              <a:off x="6056992" y="458038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11"/>
            <p:cNvSpPr/>
            <p:nvPr/>
          </p:nvSpPr>
          <p:spPr>
            <a:xfrm>
              <a:off x="6056992" y="2260951"/>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11"/>
            <p:cNvSpPr/>
            <p:nvPr/>
          </p:nvSpPr>
          <p:spPr>
            <a:xfrm>
              <a:off x="6056992" y="4911736"/>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11"/>
            <p:cNvSpPr/>
            <p:nvPr/>
          </p:nvSpPr>
          <p:spPr>
            <a:xfrm>
              <a:off x="6395387" y="2923641"/>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11"/>
            <p:cNvSpPr/>
            <p:nvPr/>
          </p:nvSpPr>
          <p:spPr>
            <a:xfrm>
              <a:off x="6395387" y="3586340"/>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11"/>
            <p:cNvSpPr/>
            <p:nvPr/>
          </p:nvSpPr>
          <p:spPr>
            <a:xfrm>
              <a:off x="6395387" y="2260951"/>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11"/>
            <p:cNvSpPr/>
            <p:nvPr/>
          </p:nvSpPr>
          <p:spPr>
            <a:xfrm>
              <a:off x="6395387" y="4911736"/>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11"/>
            <p:cNvSpPr/>
            <p:nvPr/>
          </p:nvSpPr>
          <p:spPr>
            <a:xfrm>
              <a:off x="7072177" y="2592286"/>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11"/>
            <p:cNvSpPr/>
            <p:nvPr/>
          </p:nvSpPr>
          <p:spPr>
            <a:xfrm>
              <a:off x="6395387" y="2592286"/>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11"/>
            <p:cNvSpPr/>
            <p:nvPr/>
          </p:nvSpPr>
          <p:spPr>
            <a:xfrm>
              <a:off x="7410572" y="292364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11"/>
            <p:cNvSpPr/>
            <p:nvPr/>
          </p:nvSpPr>
          <p:spPr>
            <a:xfrm>
              <a:off x="7748967" y="292364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11"/>
            <p:cNvSpPr/>
            <p:nvPr/>
          </p:nvSpPr>
          <p:spPr>
            <a:xfrm>
              <a:off x="8087362" y="292364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11"/>
            <p:cNvSpPr/>
            <p:nvPr/>
          </p:nvSpPr>
          <p:spPr>
            <a:xfrm>
              <a:off x="8425758" y="292364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11"/>
            <p:cNvSpPr/>
            <p:nvPr/>
          </p:nvSpPr>
          <p:spPr>
            <a:xfrm>
              <a:off x="7410572" y="3254930"/>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11"/>
            <p:cNvSpPr/>
            <p:nvPr/>
          </p:nvSpPr>
          <p:spPr>
            <a:xfrm>
              <a:off x="7748967" y="3254930"/>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11"/>
            <p:cNvSpPr/>
            <p:nvPr/>
          </p:nvSpPr>
          <p:spPr>
            <a:xfrm>
              <a:off x="8087362" y="3254930"/>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11"/>
            <p:cNvSpPr/>
            <p:nvPr/>
          </p:nvSpPr>
          <p:spPr>
            <a:xfrm>
              <a:off x="8425758" y="3254930"/>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11"/>
            <p:cNvSpPr/>
            <p:nvPr/>
          </p:nvSpPr>
          <p:spPr>
            <a:xfrm>
              <a:off x="7410572" y="3586305"/>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11"/>
            <p:cNvSpPr/>
            <p:nvPr/>
          </p:nvSpPr>
          <p:spPr>
            <a:xfrm>
              <a:off x="7748967" y="3586305"/>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11"/>
            <p:cNvSpPr/>
            <p:nvPr/>
          </p:nvSpPr>
          <p:spPr>
            <a:xfrm>
              <a:off x="8087362" y="3586305"/>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11"/>
            <p:cNvSpPr/>
            <p:nvPr/>
          </p:nvSpPr>
          <p:spPr>
            <a:xfrm>
              <a:off x="8425758" y="3586305"/>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11"/>
            <p:cNvSpPr/>
            <p:nvPr/>
          </p:nvSpPr>
          <p:spPr>
            <a:xfrm>
              <a:off x="7410572" y="391764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11"/>
            <p:cNvSpPr/>
            <p:nvPr/>
          </p:nvSpPr>
          <p:spPr>
            <a:xfrm>
              <a:off x="7748967" y="391764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11"/>
            <p:cNvSpPr/>
            <p:nvPr/>
          </p:nvSpPr>
          <p:spPr>
            <a:xfrm>
              <a:off x="8087362" y="391764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11"/>
            <p:cNvSpPr/>
            <p:nvPr/>
          </p:nvSpPr>
          <p:spPr>
            <a:xfrm>
              <a:off x="8425758" y="391764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11"/>
            <p:cNvSpPr/>
            <p:nvPr/>
          </p:nvSpPr>
          <p:spPr>
            <a:xfrm>
              <a:off x="6733787" y="2260951"/>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11"/>
            <p:cNvSpPr/>
            <p:nvPr/>
          </p:nvSpPr>
          <p:spPr>
            <a:xfrm>
              <a:off x="6733787" y="2592286"/>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11"/>
            <p:cNvSpPr/>
            <p:nvPr/>
          </p:nvSpPr>
          <p:spPr>
            <a:xfrm>
              <a:off x="8087360" y="2260951"/>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11"/>
            <p:cNvSpPr/>
            <p:nvPr/>
          </p:nvSpPr>
          <p:spPr>
            <a:xfrm>
              <a:off x="8425755" y="2260951"/>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11"/>
            <p:cNvSpPr/>
            <p:nvPr/>
          </p:nvSpPr>
          <p:spPr>
            <a:xfrm>
              <a:off x="7410572" y="458036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11"/>
            <p:cNvSpPr/>
            <p:nvPr/>
          </p:nvSpPr>
          <p:spPr>
            <a:xfrm>
              <a:off x="7748967" y="458036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11"/>
            <p:cNvSpPr/>
            <p:nvPr/>
          </p:nvSpPr>
          <p:spPr>
            <a:xfrm>
              <a:off x="8087362" y="458036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11"/>
            <p:cNvSpPr/>
            <p:nvPr/>
          </p:nvSpPr>
          <p:spPr>
            <a:xfrm>
              <a:off x="8425758" y="458036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11"/>
            <p:cNvSpPr/>
            <p:nvPr/>
          </p:nvSpPr>
          <p:spPr>
            <a:xfrm>
              <a:off x="6395402" y="3917689"/>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11"/>
            <p:cNvSpPr/>
            <p:nvPr/>
          </p:nvSpPr>
          <p:spPr>
            <a:xfrm>
              <a:off x="6395402" y="424903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11"/>
            <p:cNvSpPr/>
            <p:nvPr/>
          </p:nvSpPr>
          <p:spPr>
            <a:xfrm>
              <a:off x="6395402" y="458038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11"/>
            <p:cNvSpPr/>
            <p:nvPr/>
          </p:nvSpPr>
          <p:spPr>
            <a:xfrm>
              <a:off x="6733797" y="424903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11"/>
            <p:cNvSpPr/>
            <p:nvPr/>
          </p:nvSpPr>
          <p:spPr>
            <a:xfrm>
              <a:off x="6733797" y="391764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11"/>
            <p:cNvSpPr/>
            <p:nvPr/>
          </p:nvSpPr>
          <p:spPr>
            <a:xfrm>
              <a:off x="6733797" y="458036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11"/>
            <p:cNvSpPr/>
            <p:nvPr/>
          </p:nvSpPr>
          <p:spPr>
            <a:xfrm>
              <a:off x="6733782" y="3255029"/>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11"/>
            <p:cNvSpPr/>
            <p:nvPr/>
          </p:nvSpPr>
          <p:spPr>
            <a:xfrm>
              <a:off x="6395387" y="3255029"/>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11"/>
            <p:cNvSpPr/>
            <p:nvPr/>
          </p:nvSpPr>
          <p:spPr>
            <a:xfrm>
              <a:off x="6733782" y="-58634"/>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11"/>
            <p:cNvSpPr/>
            <p:nvPr/>
          </p:nvSpPr>
          <p:spPr>
            <a:xfrm>
              <a:off x="6733782" y="604065"/>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11"/>
            <p:cNvSpPr/>
            <p:nvPr/>
          </p:nvSpPr>
          <p:spPr>
            <a:xfrm>
              <a:off x="6733782" y="1929461"/>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11"/>
            <p:cNvSpPr/>
            <p:nvPr/>
          </p:nvSpPr>
          <p:spPr>
            <a:xfrm>
              <a:off x="7072177" y="-58634"/>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11"/>
            <p:cNvSpPr/>
            <p:nvPr/>
          </p:nvSpPr>
          <p:spPr>
            <a:xfrm>
              <a:off x="7072177" y="272716"/>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11"/>
            <p:cNvSpPr/>
            <p:nvPr/>
          </p:nvSpPr>
          <p:spPr>
            <a:xfrm>
              <a:off x="7072177" y="604065"/>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11"/>
            <p:cNvSpPr/>
            <p:nvPr/>
          </p:nvSpPr>
          <p:spPr>
            <a:xfrm>
              <a:off x="7072177" y="935414"/>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11"/>
            <p:cNvSpPr/>
            <p:nvPr/>
          </p:nvSpPr>
          <p:spPr>
            <a:xfrm>
              <a:off x="7072177" y="126676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11"/>
            <p:cNvSpPr/>
            <p:nvPr/>
          </p:nvSpPr>
          <p:spPr>
            <a:xfrm>
              <a:off x="7072177" y="159811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11"/>
            <p:cNvSpPr/>
            <p:nvPr/>
          </p:nvSpPr>
          <p:spPr>
            <a:xfrm>
              <a:off x="7072177" y="1929461"/>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11"/>
            <p:cNvSpPr/>
            <p:nvPr/>
          </p:nvSpPr>
          <p:spPr>
            <a:xfrm>
              <a:off x="7410572" y="-38998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11"/>
            <p:cNvSpPr/>
            <p:nvPr/>
          </p:nvSpPr>
          <p:spPr>
            <a:xfrm>
              <a:off x="7410572" y="126676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11"/>
            <p:cNvSpPr/>
            <p:nvPr/>
          </p:nvSpPr>
          <p:spPr>
            <a:xfrm>
              <a:off x="7410572" y="1929461"/>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11"/>
            <p:cNvSpPr/>
            <p:nvPr/>
          </p:nvSpPr>
          <p:spPr>
            <a:xfrm>
              <a:off x="7748967" y="-38998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11"/>
            <p:cNvSpPr/>
            <p:nvPr/>
          </p:nvSpPr>
          <p:spPr>
            <a:xfrm>
              <a:off x="7748967" y="126676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11"/>
            <p:cNvSpPr/>
            <p:nvPr/>
          </p:nvSpPr>
          <p:spPr>
            <a:xfrm>
              <a:off x="7748967" y="1929461"/>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11"/>
            <p:cNvSpPr/>
            <p:nvPr/>
          </p:nvSpPr>
          <p:spPr>
            <a:xfrm>
              <a:off x="8087362" y="-38998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11"/>
            <p:cNvSpPr/>
            <p:nvPr/>
          </p:nvSpPr>
          <p:spPr>
            <a:xfrm>
              <a:off x="8087362" y="126676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11"/>
            <p:cNvSpPr/>
            <p:nvPr/>
          </p:nvSpPr>
          <p:spPr>
            <a:xfrm>
              <a:off x="8087362" y="1929461"/>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11"/>
            <p:cNvSpPr/>
            <p:nvPr/>
          </p:nvSpPr>
          <p:spPr>
            <a:xfrm>
              <a:off x="8425758" y="-38998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11"/>
            <p:cNvSpPr/>
            <p:nvPr/>
          </p:nvSpPr>
          <p:spPr>
            <a:xfrm>
              <a:off x="8425758" y="126676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11"/>
            <p:cNvSpPr/>
            <p:nvPr/>
          </p:nvSpPr>
          <p:spPr>
            <a:xfrm>
              <a:off x="8425758" y="1929461"/>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11"/>
            <p:cNvSpPr/>
            <p:nvPr/>
          </p:nvSpPr>
          <p:spPr>
            <a:xfrm>
              <a:off x="6056992" y="-38998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11"/>
            <p:cNvSpPr/>
            <p:nvPr/>
          </p:nvSpPr>
          <p:spPr>
            <a:xfrm>
              <a:off x="6056992" y="-58634"/>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11"/>
            <p:cNvSpPr/>
            <p:nvPr/>
          </p:nvSpPr>
          <p:spPr>
            <a:xfrm>
              <a:off x="6056992" y="272716"/>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11"/>
            <p:cNvSpPr/>
            <p:nvPr/>
          </p:nvSpPr>
          <p:spPr>
            <a:xfrm>
              <a:off x="6056992" y="604065"/>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11"/>
            <p:cNvSpPr/>
            <p:nvPr/>
          </p:nvSpPr>
          <p:spPr>
            <a:xfrm>
              <a:off x="6056992" y="935414"/>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11"/>
            <p:cNvSpPr/>
            <p:nvPr/>
          </p:nvSpPr>
          <p:spPr>
            <a:xfrm>
              <a:off x="6056992" y="126676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11"/>
            <p:cNvSpPr/>
            <p:nvPr/>
          </p:nvSpPr>
          <p:spPr>
            <a:xfrm>
              <a:off x="6056992" y="159811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11"/>
            <p:cNvSpPr/>
            <p:nvPr/>
          </p:nvSpPr>
          <p:spPr>
            <a:xfrm>
              <a:off x="6056992" y="1929461"/>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11"/>
            <p:cNvSpPr/>
            <p:nvPr/>
          </p:nvSpPr>
          <p:spPr>
            <a:xfrm>
              <a:off x="6395387" y="-58634"/>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11"/>
            <p:cNvSpPr/>
            <p:nvPr/>
          </p:nvSpPr>
          <p:spPr>
            <a:xfrm>
              <a:off x="6395387" y="604065"/>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11"/>
            <p:cNvSpPr/>
            <p:nvPr/>
          </p:nvSpPr>
          <p:spPr>
            <a:xfrm>
              <a:off x="6395387" y="1929461"/>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11"/>
            <p:cNvSpPr/>
            <p:nvPr/>
          </p:nvSpPr>
          <p:spPr>
            <a:xfrm>
              <a:off x="7072177" y="-389989"/>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11"/>
            <p:cNvSpPr/>
            <p:nvPr/>
          </p:nvSpPr>
          <p:spPr>
            <a:xfrm>
              <a:off x="6395387" y="-389989"/>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11"/>
            <p:cNvSpPr/>
            <p:nvPr/>
          </p:nvSpPr>
          <p:spPr>
            <a:xfrm>
              <a:off x="7410572" y="-5863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11"/>
            <p:cNvSpPr/>
            <p:nvPr/>
          </p:nvSpPr>
          <p:spPr>
            <a:xfrm>
              <a:off x="7748967" y="-5863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11"/>
            <p:cNvSpPr/>
            <p:nvPr/>
          </p:nvSpPr>
          <p:spPr>
            <a:xfrm>
              <a:off x="8087362" y="-5863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11"/>
            <p:cNvSpPr/>
            <p:nvPr/>
          </p:nvSpPr>
          <p:spPr>
            <a:xfrm>
              <a:off x="8425758" y="-5863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11"/>
            <p:cNvSpPr/>
            <p:nvPr/>
          </p:nvSpPr>
          <p:spPr>
            <a:xfrm>
              <a:off x="7410572" y="272655"/>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11"/>
            <p:cNvSpPr/>
            <p:nvPr/>
          </p:nvSpPr>
          <p:spPr>
            <a:xfrm>
              <a:off x="7748967" y="272655"/>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11"/>
            <p:cNvSpPr/>
            <p:nvPr/>
          </p:nvSpPr>
          <p:spPr>
            <a:xfrm>
              <a:off x="8087362" y="272655"/>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11"/>
            <p:cNvSpPr/>
            <p:nvPr/>
          </p:nvSpPr>
          <p:spPr>
            <a:xfrm>
              <a:off x="8425758" y="272655"/>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11"/>
            <p:cNvSpPr/>
            <p:nvPr/>
          </p:nvSpPr>
          <p:spPr>
            <a:xfrm>
              <a:off x="7410572" y="604030"/>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11"/>
            <p:cNvSpPr/>
            <p:nvPr/>
          </p:nvSpPr>
          <p:spPr>
            <a:xfrm>
              <a:off x="7748967" y="604030"/>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11"/>
            <p:cNvSpPr/>
            <p:nvPr/>
          </p:nvSpPr>
          <p:spPr>
            <a:xfrm>
              <a:off x="8087362" y="604030"/>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11"/>
            <p:cNvSpPr/>
            <p:nvPr/>
          </p:nvSpPr>
          <p:spPr>
            <a:xfrm>
              <a:off x="8425758" y="604030"/>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11"/>
            <p:cNvSpPr/>
            <p:nvPr/>
          </p:nvSpPr>
          <p:spPr>
            <a:xfrm>
              <a:off x="7410572" y="93536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11"/>
            <p:cNvSpPr/>
            <p:nvPr/>
          </p:nvSpPr>
          <p:spPr>
            <a:xfrm>
              <a:off x="7748967" y="93536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11"/>
            <p:cNvSpPr/>
            <p:nvPr/>
          </p:nvSpPr>
          <p:spPr>
            <a:xfrm>
              <a:off x="8087362" y="93536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11"/>
            <p:cNvSpPr/>
            <p:nvPr/>
          </p:nvSpPr>
          <p:spPr>
            <a:xfrm>
              <a:off x="8425758" y="93536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11"/>
            <p:cNvSpPr/>
            <p:nvPr/>
          </p:nvSpPr>
          <p:spPr>
            <a:xfrm>
              <a:off x="6733787" y="-389989"/>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11"/>
            <p:cNvSpPr/>
            <p:nvPr/>
          </p:nvSpPr>
          <p:spPr>
            <a:xfrm>
              <a:off x="7410572" y="159808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11"/>
            <p:cNvSpPr/>
            <p:nvPr/>
          </p:nvSpPr>
          <p:spPr>
            <a:xfrm>
              <a:off x="7748967" y="159808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11"/>
            <p:cNvSpPr/>
            <p:nvPr/>
          </p:nvSpPr>
          <p:spPr>
            <a:xfrm>
              <a:off x="8087362" y="159808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11"/>
            <p:cNvSpPr/>
            <p:nvPr/>
          </p:nvSpPr>
          <p:spPr>
            <a:xfrm>
              <a:off x="8425758" y="159808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11"/>
            <p:cNvSpPr/>
            <p:nvPr/>
          </p:nvSpPr>
          <p:spPr>
            <a:xfrm>
              <a:off x="6395402" y="935414"/>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11"/>
            <p:cNvSpPr/>
            <p:nvPr/>
          </p:nvSpPr>
          <p:spPr>
            <a:xfrm>
              <a:off x="6395402" y="126676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11"/>
            <p:cNvSpPr/>
            <p:nvPr/>
          </p:nvSpPr>
          <p:spPr>
            <a:xfrm>
              <a:off x="6395402" y="159811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11"/>
            <p:cNvSpPr/>
            <p:nvPr/>
          </p:nvSpPr>
          <p:spPr>
            <a:xfrm>
              <a:off x="6733797" y="126676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11"/>
            <p:cNvSpPr/>
            <p:nvPr/>
          </p:nvSpPr>
          <p:spPr>
            <a:xfrm>
              <a:off x="6733797" y="93536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11"/>
            <p:cNvSpPr/>
            <p:nvPr/>
          </p:nvSpPr>
          <p:spPr>
            <a:xfrm>
              <a:off x="6733797" y="159808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11"/>
            <p:cNvSpPr/>
            <p:nvPr/>
          </p:nvSpPr>
          <p:spPr>
            <a:xfrm>
              <a:off x="6733782" y="272754"/>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11"/>
            <p:cNvSpPr/>
            <p:nvPr/>
          </p:nvSpPr>
          <p:spPr>
            <a:xfrm>
              <a:off x="6395387" y="272754"/>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9142465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hree columns">
  <p:cSld name="Title and three columns">
    <p:spTree>
      <p:nvGrpSpPr>
        <p:cNvPr id="1" name="Shape 2544"/>
        <p:cNvGrpSpPr/>
        <p:nvPr/>
      </p:nvGrpSpPr>
      <p:grpSpPr>
        <a:xfrm>
          <a:off x="0" y="0"/>
          <a:ext cx="0" cy="0"/>
          <a:chOff x="0" y="0"/>
          <a:chExt cx="0" cy="0"/>
        </a:xfrm>
      </p:grpSpPr>
      <p:grpSp>
        <p:nvGrpSpPr>
          <p:cNvPr id="2545" name="Google Shape;2545;p22"/>
          <p:cNvGrpSpPr/>
          <p:nvPr/>
        </p:nvGrpSpPr>
        <p:grpSpPr>
          <a:xfrm>
            <a:off x="-232849" y="-433648"/>
            <a:ext cx="9609698" cy="1691981"/>
            <a:chOff x="-232849" y="318827"/>
            <a:chExt cx="9609698" cy="1691981"/>
          </a:xfrm>
        </p:grpSpPr>
        <p:sp>
          <p:nvSpPr>
            <p:cNvPr id="2546" name="Google Shape;2546;p22"/>
            <p:cNvSpPr/>
            <p:nvPr/>
          </p:nvSpPr>
          <p:spPr>
            <a:xfrm rot="5400000">
              <a:off x="1751796" y="32227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22"/>
            <p:cNvSpPr/>
            <p:nvPr/>
          </p:nvSpPr>
          <p:spPr>
            <a:xfrm rot="5400000">
              <a:off x="1420447" y="32227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22"/>
            <p:cNvSpPr/>
            <p:nvPr/>
          </p:nvSpPr>
          <p:spPr>
            <a:xfrm rot="5400000">
              <a:off x="1089097" y="32227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22"/>
            <p:cNvSpPr/>
            <p:nvPr/>
          </p:nvSpPr>
          <p:spPr>
            <a:xfrm rot="5400000">
              <a:off x="757748" y="32227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22"/>
            <p:cNvSpPr/>
            <p:nvPr/>
          </p:nvSpPr>
          <p:spPr>
            <a:xfrm rot="5400000">
              <a:off x="426399" y="32227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22"/>
            <p:cNvSpPr/>
            <p:nvPr/>
          </p:nvSpPr>
          <p:spPr>
            <a:xfrm rot="5400000">
              <a:off x="95050" y="32227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22"/>
            <p:cNvSpPr/>
            <p:nvPr/>
          </p:nvSpPr>
          <p:spPr>
            <a:xfrm rot="5400000">
              <a:off x="2414486" y="32227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22"/>
            <p:cNvSpPr/>
            <p:nvPr/>
          </p:nvSpPr>
          <p:spPr>
            <a:xfrm rot="5400000">
              <a:off x="-236299" y="32227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22"/>
            <p:cNvSpPr/>
            <p:nvPr/>
          </p:nvSpPr>
          <p:spPr>
            <a:xfrm rot="5400000">
              <a:off x="2083145" y="66067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22"/>
            <p:cNvSpPr/>
            <p:nvPr/>
          </p:nvSpPr>
          <p:spPr>
            <a:xfrm rot="5400000">
              <a:off x="426399" y="66067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22"/>
            <p:cNvSpPr/>
            <p:nvPr/>
          </p:nvSpPr>
          <p:spPr>
            <a:xfrm rot="5400000">
              <a:off x="2414486" y="66067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22"/>
            <p:cNvSpPr/>
            <p:nvPr/>
          </p:nvSpPr>
          <p:spPr>
            <a:xfrm rot="5400000">
              <a:off x="-236299" y="66067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22"/>
            <p:cNvSpPr/>
            <p:nvPr/>
          </p:nvSpPr>
          <p:spPr>
            <a:xfrm rot="5400000">
              <a:off x="2083145" y="99906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22"/>
            <p:cNvSpPr/>
            <p:nvPr/>
          </p:nvSpPr>
          <p:spPr>
            <a:xfrm rot="5400000">
              <a:off x="426399" y="99906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22"/>
            <p:cNvSpPr/>
            <p:nvPr/>
          </p:nvSpPr>
          <p:spPr>
            <a:xfrm rot="5400000">
              <a:off x="2414486" y="99906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22"/>
            <p:cNvSpPr/>
            <p:nvPr/>
          </p:nvSpPr>
          <p:spPr>
            <a:xfrm rot="5400000">
              <a:off x="-236299" y="99906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22"/>
            <p:cNvSpPr/>
            <p:nvPr/>
          </p:nvSpPr>
          <p:spPr>
            <a:xfrm rot="5400000">
              <a:off x="2083145" y="133746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22"/>
            <p:cNvSpPr/>
            <p:nvPr/>
          </p:nvSpPr>
          <p:spPr>
            <a:xfrm rot="5400000">
              <a:off x="426399" y="133746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22"/>
            <p:cNvSpPr/>
            <p:nvPr/>
          </p:nvSpPr>
          <p:spPr>
            <a:xfrm rot="5400000">
              <a:off x="-236299" y="133746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22"/>
            <p:cNvSpPr/>
            <p:nvPr/>
          </p:nvSpPr>
          <p:spPr>
            <a:xfrm rot="5400000">
              <a:off x="2083145" y="167585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22"/>
            <p:cNvSpPr/>
            <p:nvPr/>
          </p:nvSpPr>
          <p:spPr>
            <a:xfrm rot="5400000">
              <a:off x="426399" y="167585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22"/>
            <p:cNvSpPr/>
            <p:nvPr/>
          </p:nvSpPr>
          <p:spPr>
            <a:xfrm rot="5400000">
              <a:off x="-236299" y="167585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22"/>
            <p:cNvSpPr/>
            <p:nvPr/>
          </p:nvSpPr>
          <p:spPr>
            <a:xfrm rot="5400000">
              <a:off x="2083151" y="32227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22"/>
            <p:cNvSpPr/>
            <p:nvPr/>
          </p:nvSpPr>
          <p:spPr>
            <a:xfrm rot="5400000">
              <a:off x="1751795" y="66067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22"/>
            <p:cNvSpPr/>
            <p:nvPr/>
          </p:nvSpPr>
          <p:spPr>
            <a:xfrm rot="5400000">
              <a:off x="1751795" y="99906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22"/>
            <p:cNvSpPr/>
            <p:nvPr/>
          </p:nvSpPr>
          <p:spPr>
            <a:xfrm rot="5400000">
              <a:off x="1751795" y="133746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22"/>
            <p:cNvSpPr/>
            <p:nvPr/>
          </p:nvSpPr>
          <p:spPr>
            <a:xfrm rot="5400000">
              <a:off x="1751795" y="167585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22"/>
            <p:cNvSpPr/>
            <p:nvPr/>
          </p:nvSpPr>
          <p:spPr>
            <a:xfrm rot="5400000">
              <a:off x="1420507" y="66067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22"/>
            <p:cNvSpPr/>
            <p:nvPr/>
          </p:nvSpPr>
          <p:spPr>
            <a:xfrm rot="5400000">
              <a:off x="1420507" y="99906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22"/>
            <p:cNvSpPr/>
            <p:nvPr/>
          </p:nvSpPr>
          <p:spPr>
            <a:xfrm rot="5400000">
              <a:off x="1420507" y="133746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22"/>
            <p:cNvSpPr/>
            <p:nvPr/>
          </p:nvSpPr>
          <p:spPr>
            <a:xfrm rot="5400000">
              <a:off x="1420507" y="167585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22"/>
            <p:cNvSpPr/>
            <p:nvPr/>
          </p:nvSpPr>
          <p:spPr>
            <a:xfrm rot="5400000">
              <a:off x="1089132" y="66067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22"/>
            <p:cNvSpPr/>
            <p:nvPr/>
          </p:nvSpPr>
          <p:spPr>
            <a:xfrm rot="5400000">
              <a:off x="1089132" y="99906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22"/>
            <p:cNvSpPr/>
            <p:nvPr/>
          </p:nvSpPr>
          <p:spPr>
            <a:xfrm rot="5400000">
              <a:off x="1089132" y="133746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22"/>
            <p:cNvSpPr/>
            <p:nvPr/>
          </p:nvSpPr>
          <p:spPr>
            <a:xfrm rot="5400000">
              <a:off x="1089132" y="167585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22"/>
            <p:cNvSpPr/>
            <p:nvPr/>
          </p:nvSpPr>
          <p:spPr>
            <a:xfrm rot="5400000">
              <a:off x="757795" y="66067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22"/>
            <p:cNvSpPr/>
            <p:nvPr/>
          </p:nvSpPr>
          <p:spPr>
            <a:xfrm rot="5400000">
              <a:off x="757795" y="99906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22"/>
            <p:cNvSpPr/>
            <p:nvPr/>
          </p:nvSpPr>
          <p:spPr>
            <a:xfrm rot="5400000">
              <a:off x="757795" y="133746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22"/>
            <p:cNvSpPr/>
            <p:nvPr/>
          </p:nvSpPr>
          <p:spPr>
            <a:xfrm rot="5400000">
              <a:off x="757795" y="167585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22"/>
            <p:cNvSpPr/>
            <p:nvPr/>
          </p:nvSpPr>
          <p:spPr>
            <a:xfrm rot="5400000">
              <a:off x="2414486" y="1337460"/>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22"/>
            <p:cNvSpPr/>
            <p:nvPr/>
          </p:nvSpPr>
          <p:spPr>
            <a:xfrm rot="5400000">
              <a:off x="2414486" y="1675855"/>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22"/>
            <p:cNvSpPr/>
            <p:nvPr/>
          </p:nvSpPr>
          <p:spPr>
            <a:xfrm rot="5400000">
              <a:off x="95074" y="66067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22"/>
            <p:cNvSpPr/>
            <p:nvPr/>
          </p:nvSpPr>
          <p:spPr>
            <a:xfrm rot="5400000">
              <a:off x="95074" y="99906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22"/>
            <p:cNvSpPr/>
            <p:nvPr/>
          </p:nvSpPr>
          <p:spPr>
            <a:xfrm rot="5400000">
              <a:off x="95074" y="133746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22"/>
            <p:cNvSpPr/>
            <p:nvPr/>
          </p:nvSpPr>
          <p:spPr>
            <a:xfrm rot="5400000">
              <a:off x="95074" y="167585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22"/>
            <p:cNvSpPr/>
            <p:nvPr/>
          </p:nvSpPr>
          <p:spPr>
            <a:xfrm rot="5400000">
              <a:off x="4734071" y="32227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22"/>
            <p:cNvSpPr/>
            <p:nvPr/>
          </p:nvSpPr>
          <p:spPr>
            <a:xfrm rot="5400000">
              <a:off x="4402722" y="32227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22"/>
            <p:cNvSpPr/>
            <p:nvPr/>
          </p:nvSpPr>
          <p:spPr>
            <a:xfrm rot="5400000">
              <a:off x="4071372" y="32227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22"/>
            <p:cNvSpPr/>
            <p:nvPr/>
          </p:nvSpPr>
          <p:spPr>
            <a:xfrm rot="5400000">
              <a:off x="3740023" y="32227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22"/>
            <p:cNvSpPr/>
            <p:nvPr/>
          </p:nvSpPr>
          <p:spPr>
            <a:xfrm rot="5400000">
              <a:off x="3408674" y="32227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22"/>
            <p:cNvSpPr/>
            <p:nvPr/>
          </p:nvSpPr>
          <p:spPr>
            <a:xfrm rot="5400000">
              <a:off x="3077325" y="32227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22"/>
            <p:cNvSpPr/>
            <p:nvPr/>
          </p:nvSpPr>
          <p:spPr>
            <a:xfrm rot="5400000">
              <a:off x="2745976" y="32227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22"/>
            <p:cNvSpPr/>
            <p:nvPr/>
          </p:nvSpPr>
          <p:spPr>
            <a:xfrm rot="5400000">
              <a:off x="5065420" y="66067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22"/>
            <p:cNvSpPr/>
            <p:nvPr/>
          </p:nvSpPr>
          <p:spPr>
            <a:xfrm rot="5400000">
              <a:off x="3408674" y="66067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22"/>
            <p:cNvSpPr/>
            <p:nvPr/>
          </p:nvSpPr>
          <p:spPr>
            <a:xfrm rot="5400000">
              <a:off x="2745976" y="66067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22"/>
            <p:cNvSpPr/>
            <p:nvPr/>
          </p:nvSpPr>
          <p:spPr>
            <a:xfrm rot="5400000">
              <a:off x="5065420" y="99906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22"/>
            <p:cNvSpPr/>
            <p:nvPr/>
          </p:nvSpPr>
          <p:spPr>
            <a:xfrm rot="5400000">
              <a:off x="3408674" y="99906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22"/>
            <p:cNvSpPr/>
            <p:nvPr/>
          </p:nvSpPr>
          <p:spPr>
            <a:xfrm rot="5400000">
              <a:off x="2745976" y="99906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22"/>
            <p:cNvSpPr/>
            <p:nvPr/>
          </p:nvSpPr>
          <p:spPr>
            <a:xfrm rot="5400000">
              <a:off x="5065420" y="133746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22"/>
            <p:cNvSpPr/>
            <p:nvPr/>
          </p:nvSpPr>
          <p:spPr>
            <a:xfrm rot="5400000">
              <a:off x="3408674" y="133746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22"/>
            <p:cNvSpPr/>
            <p:nvPr/>
          </p:nvSpPr>
          <p:spPr>
            <a:xfrm rot="5400000">
              <a:off x="2745976" y="133746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22"/>
            <p:cNvSpPr/>
            <p:nvPr/>
          </p:nvSpPr>
          <p:spPr>
            <a:xfrm rot="5400000">
              <a:off x="5065420" y="167585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22"/>
            <p:cNvSpPr/>
            <p:nvPr/>
          </p:nvSpPr>
          <p:spPr>
            <a:xfrm rot="5400000">
              <a:off x="3408674" y="167585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22"/>
            <p:cNvSpPr/>
            <p:nvPr/>
          </p:nvSpPr>
          <p:spPr>
            <a:xfrm rot="5400000">
              <a:off x="2745976" y="167585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22"/>
            <p:cNvSpPr/>
            <p:nvPr/>
          </p:nvSpPr>
          <p:spPr>
            <a:xfrm rot="5400000">
              <a:off x="5065426" y="32227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22"/>
            <p:cNvSpPr/>
            <p:nvPr/>
          </p:nvSpPr>
          <p:spPr>
            <a:xfrm rot="5400000">
              <a:off x="4734070" y="66067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22"/>
            <p:cNvSpPr/>
            <p:nvPr/>
          </p:nvSpPr>
          <p:spPr>
            <a:xfrm rot="5400000">
              <a:off x="4734070" y="99906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22"/>
            <p:cNvSpPr/>
            <p:nvPr/>
          </p:nvSpPr>
          <p:spPr>
            <a:xfrm rot="5400000">
              <a:off x="4734070" y="133746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22"/>
            <p:cNvSpPr/>
            <p:nvPr/>
          </p:nvSpPr>
          <p:spPr>
            <a:xfrm rot="5400000">
              <a:off x="4734070" y="167585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22"/>
            <p:cNvSpPr/>
            <p:nvPr/>
          </p:nvSpPr>
          <p:spPr>
            <a:xfrm rot="5400000">
              <a:off x="4402782" y="66067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22"/>
            <p:cNvSpPr/>
            <p:nvPr/>
          </p:nvSpPr>
          <p:spPr>
            <a:xfrm rot="5400000">
              <a:off x="4402782" y="99906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22"/>
            <p:cNvSpPr/>
            <p:nvPr/>
          </p:nvSpPr>
          <p:spPr>
            <a:xfrm rot="5400000">
              <a:off x="4402782" y="133746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22"/>
            <p:cNvSpPr/>
            <p:nvPr/>
          </p:nvSpPr>
          <p:spPr>
            <a:xfrm rot="5400000">
              <a:off x="4402782" y="167585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22"/>
            <p:cNvSpPr/>
            <p:nvPr/>
          </p:nvSpPr>
          <p:spPr>
            <a:xfrm rot="5400000">
              <a:off x="4071407" y="66067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22"/>
            <p:cNvSpPr/>
            <p:nvPr/>
          </p:nvSpPr>
          <p:spPr>
            <a:xfrm rot="5400000">
              <a:off x="4071407" y="99906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22"/>
            <p:cNvSpPr/>
            <p:nvPr/>
          </p:nvSpPr>
          <p:spPr>
            <a:xfrm rot="5400000">
              <a:off x="4071407" y="133746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22"/>
            <p:cNvSpPr/>
            <p:nvPr/>
          </p:nvSpPr>
          <p:spPr>
            <a:xfrm rot="5400000">
              <a:off x="4071407" y="167585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22"/>
            <p:cNvSpPr/>
            <p:nvPr/>
          </p:nvSpPr>
          <p:spPr>
            <a:xfrm rot="5400000">
              <a:off x="3740070" y="66067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22"/>
            <p:cNvSpPr/>
            <p:nvPr/>
          </p:nvSpPr>
          <p:spPr>
            <a:xfrm rot="5400000">
              <a:off x="3740070" y="99906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22"/>
            <p:cNvSpPr/>
            <p:nvPr/>
          </p:nvSpPr>
          <p:spPr>
            <a:xfrm rot="5400000">
              <a:off x="3740070" y="133746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22"/>
            <p:cNvSpPr/>
            <p:nvPr/>
          </p:nvSpPr>
          <p:spPr>
            <a:xfrm rot="5400000">
              <a:off x="3740070" y="167585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22"/>
            <p:cNvSpPr/>
            <p:nvPr/>
          </p:nvSpPr>
          <p:spPr>
            <a:xfrm rot="5400000">
              <a:off x="3077349" y="66067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22"/>
            <p:cNvSpPr/>
            <p:nvPr/>
          </p:nvSpPr>
          <p:spPr>
            <a:xfrm rot="5400000">
              <a:off x="3077349" y="99906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22"/>
            <p:cNvSpPr/>
            <p:nvPr/>
          </p:nvSpPr>
          <p:spPr>
            <a:xfrm rot="5400000">
              <a:off x="3077349" y="133746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22"/>
            <p:cNvSpPr/>
            <p:nvPr/>
          </p:nvSpPr>
          <p:spPr>
            <a:xfrm rot="5400000">
              <a:off x="3077349" y="167585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22"/>
            <p:cNvSpPr/>
            <p:nvPr/>
          </p:nvSpPr>
          <p:spPr>
            <a:xfrm rot="5400000">
              <a:off x="7385021" y="32227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22"/>
            <p:cNvSpPr/>
            <p:nvPr/>
          </p:nvSpPr>
          <p:spPr>
            <a:xfrm rot="5400000">
              <a:off x="7053672" y="32227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22"/>
            <p:cNvSpPr/>
            <p:nvPr/>
          </p:nvSpPr>
          <p:spPr>
            <a:xfrm rot="5400000">
              <a:off x="6722322" y="32227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22"/>
            <p:cNvSpPr/>
            <p:nvPr/>
          </p:nvSpPr>
          <p:spPr>
            <a:xfrm rot="5400000">
              <a:off x="6390973" y="32227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22"/>
            <p:cNvSpPr/>
            <p:nvPr/>
          </p:nvSpPr>
          <p:spPr>
            <a:xfrm rot="5400000">
              <a:off x="6059624" y="32227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22"/>
            <p:cNvSpPr/>
            <p:nvPr/>
          </p:nvSpPr>
          <p:spPr>
            <a:xfrm rot="5400000">
              <a:off x="5728275" y="32227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22"/>
            <p:cNvSpPr/>
            <p:nvPr/>
          </p:nvSpPr>
          <p:spPr>
            <a:xfrm rot="5400000">
              <a:off x="8047711" y="32227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22"/>
            <p:cNvSpPr/>
            <p:nvPr/>
          </p:nvSpPr>
          <p:spPr>
            <a:xfrm rot="5400000">
              <a:off x="5396926" y="32227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22"/>
            <p:cNvSpPr/>
            <p:nvPr/>
          </p:nvSpPr>
          <p:spPr>
            <a:xfrm rot="5400000">
              <a:off x="7716370" y="66067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22"/>
            <p:cNvSpPr/>
            <p:nvPr/>
          </p:nvSpPr>
          <p:spPr>
            <a:xfrm rot="5400000">
              <a:off x="6059624" y="66067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22"/>
            <p:cNvSpPr/>
            <p:nvPr/>
          </p:nvSpPr>
          <p:spPr>
            <a:xfrm rot="5400000">
              <a:off x="8047711" y="66067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22"/>
            <p:cNvSpPr/>
            <p:nvPr/>
          </p:nvSpPr>
          <p:spPr>
            <a:xfrm rot="5400000">
              <a:off x="5396926" y="66067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22"/>
            <p:cNvSpPr/>
            <p:nvPr/>
          </p:nvSpPr>
          <p:spPr>
            <a:xfrm rot="5400000">
              <a:off x="7716370" y="99906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22"/>
            <p:cNvSpPr/>
            <p:nvPr/>
          </p:nvSpPr>
          <p:spPr>
            <a:xfrm rot="5400000">
              <a:off x="6059624" y="99906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22"/>
            <p:cNvSpPr/>
            <p:nvPr/>
          </p:nvSpPr>
          <p:spPr>
            <a:xfrm rot="5400000">
              <a:off x="8047711" y="99906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22"/>
            <p:cNvSpPr/>
            <p:nvPr/>
          </p:nvSpPr>
          <p:spPr>
            <a:xfrm rot="5400000">
              <a:off x="5396926" y="99906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22"/>
            <p:cNvSpPr/>
            <p:nvPr/>
          </p:nvSpPr>
          <p:spPr>
            <a:xfrm rot="5400000">
              <a:off x="7716370" y="133746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22"/>
            <p:cNvSpPr/>
            <p:nvPr/>
          </p:nvSpPr>
          <p:spPr>
            <a:xfrm rot="5400000">
              <a:off x="6059624" y="133746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22"/>
            <p:cNvSpPr/>
            <p:nvPr/>
          </p:nvSpPr>
          <p:spPr>
            <a:xfrm rot="5400000">
              <a:off x="5396926" y="133746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22"/>
            <p:cNvSpPr/>
            <p:nvPr/>
          </p:nvSpPr>
          <p:spPr>
            <a:xfrm rot="5400000">
              <a:off x="7716370" y="167585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22"/>
            <p:cNvSpPr/>
            <p:nvPr/>
          </p:nvSpPr>
          <p:spPr>
            <a:xfrm rot="5400000">
              <a:off x="6059624" y="167585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22"/>
            <p:cNvSpPr/>
            <p:nvPr/>
          </p:nvSpPr>
          <p:spPr>
            <a:xfrm rot="5400000">
              <a:off x="5396926" y="167585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22"/>
            <p:cNvSpPr/>
            <p:nvPr/>
          </p:nvSpPr>
          <p:spPr>
            <a:xfrm rot="5400000">
              <a:off x="7716376" y="32227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22"/>
            <p:cNvSpPr/>
            <p:nvPr/>
          </p:nvSpPr>
          <p:spPr>
            <a:xfrm rot="5400000">
              <a:off x="7385020" y="66067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22"/>
            <p:cNvSpPr/>
            <p:nvPr/>
          </p:nvSpPr>
          <p:spPr>
            <a:xfrm rot="5400000">
              <a:off x="7385020" y="99906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22"/>
            <p:cNvSpPr/>
            <p:nvPr/>
          </p:nvSpPr>
          <p:spPr>
            <a:xfrm rot="5400000">
              <a:off x="7385020" y="133746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22"/>
            <p:cNvSpPr/>
            <p:nvPr/>
          </p:nvSpPr>
          <p:spPr>
            <a:xfrm rot="5400000">
              <a:off x="7385020" y="167585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22"/>
            <p:cNvSpPr/>
            <p:nvPr/>
          </p:nvSpPr>
          <p:spPr>
            <a:xfrm rot="5400000">
              <a:off x="7053732" y="66067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22"/>
            <p:cNvSpPr/>
            <p:nvPr/>
          </p:nvSpPr>
          <p:spPr>
            <a:xfrm rot="5400000">
              <a:off x="7053732" y="99906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22"/>
            <p:cNvSpPr/>
            <p:nvPr/>
          </p:nvSpPr>
          <p:spPr>
            <a:xfrm rot="5400000">
              <a:off x="7053732" y="133746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22"/>
            <p:cNvSpPr/>
            <p:nvPr/>
          </p:nvSpPr>
          <p:spPr>
            <a:xfrm rot="5400000">
              <a:off x="7053732" y="167585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22"/>
            <p:cNvSpPr/>
            <p:nvPr/>
          </p:nvSpPr>
          <p:spPr>
            <a:xfrm rot="5400000">
              <a:off x="6722357" y="66067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22"/>
            <p:cNvSpPr/>
            <p:nvPr/>
          </p:nvSpPr>
          <p:spPr>
            <a:xfrm rot="5400000">
              <a:off x="6722357" y="99906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22"/>
            <p:cNvSpPr/>
            <p:nvPr/>
          </p:nvSpPr>
          <p:spPr>
            <a:xfrm rot="5400000">
              <a:off x="6722357" y="133746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22"/>
            <p:cNvSpPr/>
            <p:nvPr/>
          </p:nvSpPr>
          <p:spPr>
            <a:xfrm rot="5400000">
              <a:off x="6722357" y="167585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22"/>
            <p:cNvSpPr/>
            <p:nvPr/>
          </p:nvSpPr>
          <p:spPr>
            <a:xfrm rot="5400000">
              <a:off x="6391020" y="66067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22"/>
            <p:cNvSpPr/>
            <p:nvPr/>
          </p:nvSpPr>
          <p:spPr>
            <a:xfrm rot="5400000">
              <a:off x="6391020" y="99906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22"/>
            <p:cNvSpPr/>
            <p:nvPr/>
          </p:nvSpPr>
          <p:spPr>
            <a:xfrm rot="5400000">
              <a:off x="6391020" y="133746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22"/>
            <p:cNvSpPr/>
            <p:nvPr/>
          </p:nvSpPr>
          <p:spPr>
            <a:xfrm rot="5400000">
              <a:off x="6391020" y="167585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22"/>
            <p:cNvSpPr/>
            <p:nvPr/>
          </p:nvSpPr>
          <p:spPr>
            <a:xfrm rot="5400000">
              <a:off x="8047711" y="1337460"/>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22"/>
            <p:cNvSpPr/>
            <p:nvPr/>
          </p:nvSpPr>
          <p:spPr>
            <a:xfrm rot="5400000">
              <a:off x="8047711" y="1675855"/>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22"/>
            <p:cNvSpPr/>
            <p:nvPr/>
          </p:nvSpPr>
          <p:spPr>
            <a:xfrm rot="5400000">
              <a:off x="5728299" y="66067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22"/>
            <p:cNvSpPr/>
            <p:nvPr/>
          </p:nvSpPr>
          <p:spPr>
            <a:xfrm rot="5400000">
              <a:off x="5728299" y="99906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22"/>
            <p:cNvSpPr/>
            <p:nvPr/>
          </p:nvSpPr>
          <p:spPr>
            <a:xfrm rot="5400000">
              <a:off x="5728299" y="133746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22"/>
            <p:cNvSpPr/>
            <p:nvPr/>
          </p:nvSpPr>
          <p:spPr>
            <a:xfrm rot="5400000">
              <a:off x="5728299" y="167585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22"/>
            <p:cNvSpPr/>
            <p:nvPr/>
          </p:nvSpPr>
          <p:spPr>
            <a:xfrm rot="5400000">
              <a:off x="9041899" y="32227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22"/>
            <p:cNvSpPr/>
            <p:nvPr/>
          </p:nvSpPr>
          <p:spPr>
            <a:xfrm rot="5400000">
              <a:off x="8710550" y="32227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22"/>
            <p:cNvSpPr/>
            <p:nvPr/>
          </p:nvSpPr>
          <p:spPr>
            <a:xfrm rot="5400000">
              <a:off x="8379201" y="32227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22"/>
            <p:cNvSpPr/>
            <p:nvPr/>
          </p:nvSpPr>
          <p:spPr>
            <a:xfrm rot="5400000">
              <a:off x="9041899" y="66067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22"/>
            <p:cNvSpPr/>
            <p:nvPr/>
          </p:nvSpPr>
          <p:spPr>
            <a:xfrm rot="5400000">
              <a:off x="8379201" y="66067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22"/>
            <p:cNvSpPr/>
            <p:nvPr/>
          </p:nvSpPr>
          <p:spPr>
            <a:xfrm rot="5400000">
              <a:off x="9041899" y="99906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22"/>
            <p:cNvSpPr/>
            <p:nvPr/>
          </p:nvSpPr>
          <p:spPr>
            <a:xfrm rot="5400000">
              <a:off x="8379201" y="99906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22"/>
            <p:cNvSpPr/>
            <p:nvPr/>
          </p:nvSpPr>
          <p:spPr>
            <a:xfrm rot="5400000">
              <a:off x="9041899" y="133746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22"/>
            <p:cNvSpPr/>
            <p:nvPr/>
          </p:nvSpPr>
          <p:spPr>
            <a:xfrm rot="5400000">
              <a:off x="8379201" y="133746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22"/>
            <p:cNvSpPr/>
            <p:nvPr/>
          </p:nvSpPr>
          <p:spPr>
            <a:xfrm rot="5400000">
              <a:off x="9041899" y="167585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22"/>
            <p:cNvSpPr/>
            <p:nvPr/>
          </p:nvSpPr>
          <p:spPr>
            <a:xfrm rot="5400000">
              <a:off x="8379201" y="167585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22"/>
            <p:cNvSpPr/>
            <p:nvPr/>
          </p:nvSpPr>
          <p:spPr>
            <a:xfrm rot="5400000">
              <a:off x="8710574" y="66067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22"/>
            <p:cNvSpPr/>
            <p:nvPr/>
          </p:nvSpPr>
          <p:spPr>
            <a:xfrm rot="5400000">
              <a:off x="8710574" y="99906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22"/>
            <p:cNvSpPr/>
            <p:nvPr/>
          </p:nvSpPr>
          <p:spPr>
            <a:xfrm rot="5400000">
              <a:off x="8710574" y="133746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22"/>
            <p:cNvSpPr/>
            <p:nvPr/>
          </p:nvSpPr>
          <p:spPr>
            <a:xfrm rot="5400000">
              <a:off x="8710574" y="167585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91" name="Google Shape;2691;p22"/>
          <p:cNvSpPr txBox="1">
            <a:spLocks noGrp="1"/>
          </p:cNvSpPr>
          <p:nvPr>
            <p:ph type="subTitle" idx="1"/>
          </p:nvPr>
        </p:nvSpPr>
        <p:spPr>
          <a:xfrm>
            <a:off x="720000" y="3227675"/>
            <a:ext cx="2336400" cy="5304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Bebas Neue"/>
              <a:buNone/>
              <a:defRPr sz="2500">
                <a:latin typeface="Aldrich"/>
                <a:ea typeface="Aldrich"/>
                <a:cs typeface="Aldrich"/>
                <a:sym typeface="Aldrich"/>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2692" name="Google Shape;2692;p22"/>
          <p:cNvSpPr txBox="1">
            <a:spLocks noGrp="1"/>
          </p:cNvSpPr>
          <p:nvPr>
            <p:ph type="subTitle" idx="2"/>
          </p:nvPr>
        </p:nvSpPr>
        <p:spPr>
          <a:xfrm>
            <a:off x="720000" y="3758063"/>
            <a:ext cx="2336400" cy="850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693" name="Google Shape;2693;p22"/>
          <p:cNvSpPr txBox="1">
            <a:spLocks noGrp="1"/>
          </p:cNvSpPr>
          <p:nvPr>
            <p:ph type="subTitle" idx="3"/>
          </p:nvPr>
        </p:nvSpPr>
        <p:spPr>
          <a:xfrm>
            <a:off x="3403800" y="3300863"/>
            <a:ext cx="2336400" cy="850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694" name="Google Shape;2694;p22"/>
          <p:cNvSpPr txBox="1">
            <a:spLocks noGrp="1"/>
          </p:cNvSpPr>
          <p:nvPr>
            <p:ph type="subTitle" idx="4"/>
          </p:nvPr>
        </p:nvSpPr>
        <p:spPr>
          <a:xfrm>
            <a:off x="6087600" y="3758063"/>
            <a:ext cx="2336400" cy="850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695" name="Google Shape;2695;p22"/>
          <p:cNvSpPr txBox="1">
            <a:spLocks noGrp="1"/>
          </p:cNvSpPr>
          <p:nvPr>
            <p:ph type="subTitle" idx="5"/>
          </p:nvPr>
        </p:nvSpPr>
        <p:spPr>
          <a:xfrm>
            <a:off x="3403800" y="2770475"/>
            <a:ext cx="2336400" cy="5304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Bebas Neue"/>
              <a:buNone/>
              <a:defRPr sz="2500">
                <a:latin typeface="Aldrich"/>
                <a:ea typeface="Aldrich"/>
                <a:cs typeface="Aldrich"/>
                <a:sym typeface="Aldrich"/>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2696" name="Google Shape;2696;p22"/>
          <p:cNvSpPr txBox="1">
            <a:spLocks noGrp="1"/>
          </p:cNvSpPr>
          <p:nvPr>
            <p:ph type="subTitle" idx="6"/>
          </p:nvPr>
        </p:nvSpPr>
        <p:spPr>
          <a:xfrm>
            <a:off x="6087600" y="3227675"/>
            <a:ext cx="2336400" cy="5304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Bebas Neue"/>
              <a:buNone/>
              <a:defRPr sz="2500">
                <a:latin typeface="Aldrich"/>
                <a:ea typeface="Aldrich"/>
                <a:cs typeface="Aldrich"/>
                <a:sym typeface="Aldrich"/>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2697" name="Google Shape;2697;p22"/>
          <p:cNvSpPr txBox="1">
            <a:spLocks noGrp="1"/>
          </p:cNvSpPr>
          <p:nvPr>
            <p:ph type="title"/>
          </p:nvPr>
        </p:nvSpPr>
        <p:spPr>
          <a:xfrm>
            <a:off x="720000" y="544400"/>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sz="3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extLst>
      <p:ext uri="{BB962C8B-B14F-4D97-AF65-F5344CB8AC3E}">
        <p14:creationId xmlns:p14="http://schemas.microsoft.com/office/powerpoint/2010/main" val="229276799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994"/>
        <p:cNvGrpSpPr/>
        <p:nvPr/>
      </p:nvGrpSpPr>
      <p:grpSpPr>
        <a:xfrm>
          <a:off x="0" y="0"/>
          <a:ext cx="0" cy="0"/>
          <a:chOff x="0" y="0"/>
          <a:chExt cx="0" cy="0"/>
        </a:xfrm>
      </p:grpSpPr>
      <p:grpSp>
        <p:nvGrpSpPr>
          <p:cNvPr id="995" name="Google Shape;995;p9"/>
          <p:cNvGrpSpPr/>
          <p:nvPr/>
        </p:nvGrpSpPr>
        <p:grpSpPr>
          <a:xfrm>
            <a:off x="321767" y="-244863"/>
            <a:ext cx="2707165" cy="5633225"/>
            <a:chOff x="6056992" y="-389989"/>
            <a:chExt cx="2707165" cy="5633225"/>
          </a:xfrm>
        </p:grpSpPr>
        <p:sp>
          <p:nvSpPr>
            <p:cNvPr id="996" name="Google Shape;996;p9"/>
            <p:cNvSpPr/>
            <p:nvPr/>
          </p:nvSpPr>
          <p:spPr>
            <a:xfrm>
              <a:off x="6733782" y="2923641"/>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9"/>
            <p:cNvSpPr/>
            <p:nvPr/>
          </p:nvSpPr>
          <p:spPr>
            <a:xfrm>
              <a:off x="6733782" y="3586340"/>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9"/>
            <p:cNvSpPr/>
            <p:nvPr/>
          </p:nvSpPr>
          <p:spPr>
            <a:xfrm>
              <a:off x="6733782" y="4911736"/>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9"/>
            <p:cNvSpPr/>
            <p:nvPr/>
          </p:nvSpPr>
          <p:spPr>
            <a:xfrm>
              <a:off x="7072177" y="2923641"/>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9"/>
            <p:cNvSpPr/>
            <p:nvPr/>
          </p:nvSpPr>
          <p:spPr>
            <a:xfrm>
              <a:off x="7072177" y="3254991"/>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9"/>
            <p:cNvSpPr/>
            <p:nvPr/>
          </p:nvSpPr>
          <p:spPr>
            <a:xfrm>
              <a:off x="7072177" y="3586340"/>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9"/>
            <p:cNvSpPr/>
            <p:nvPr/>
          </p:nvSpPr>
          <p:spPr>
            <a:xfrm>
              <a:off x="7072177" y="3917689"/>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9"/>
            <p:cNvSpPr/>
            <p:nvPr/>
          </p:nvSpPr>
          <p:spPr>
            <a:xfrm>
              <a:off x="7072177" y="424903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9"/>
            <p:cNvSpPr/>
            <p:nvPr/>
          </p:nvSpPr>
          <p:spPr>
            <a:xfrm>
              <a:off x="7072177" y="458038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9"/>
            <p:cNvSpPr/>
            <p:nvPr/>
          </p:nvSpPr>
          <p:spPr>
            <a:xfrm>
              <a:off x="7072177" y="2260951"/>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9"/>
            <p:cNvSpPr/>
            <p:nvPr/>
          </p:nvSpPr>
          <p:spPr>
            <a:xfrm>
              <a:off x="7072177" y="4911736"/>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9"/>
            <p:cNvSpPr/>
            <p:nvPr/>
          </p:nvSpPr>
          <p:spPr>
            <a:xfrm>
              <a:off x="7410572" y="259229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9"/>
            <p:cNvSpPr/>
            <p:nvPr/>
          </p:nvSpPr>
          <p:spPr>
            <a:xfrm>
              <a:off x="7410572" y="424903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9"/>
            <p:cNvSpPr/>
            <p:nvPr/>
          </p:nvSpPr>
          <p:spPr>
            <a:xfrm>
              <a:off x="7410572" y="2260951"/>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9"/>
            <p:cNvSpPr/>
            <p:nvPr/>
          </p:nvSpPr>
          <p:spPr>
            <a:xfrm>
              <a:off x="7410572" y="4911736"/>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9"/>
            <p:cNvSpPr/>
            <p:nvPr/>
          </p:nvSpPr>
          <p:spPr>
            <a:xfrm>
              <a:off x="7748967" y="259229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9"/>
            <p:cNvSpPr/>
            <p:nvPr/>
          </p:nvSpPr>
          <p:spPr>
            <a:xfrm>
              <a:off x="7748967" y="424903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9"/>
            <p:cNvSpPr/>
            <p:nvPr/>
          </p:nvSpPr>
          <p:spPr>
            <a:xfrm>
              <a:off x="7748967" y="2260951"/>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9"/>
            <p:cNvSpPr/>
            <p:nvPr/>
          </p:nvSpPr>
          <p:spPr>
            <a:xfrm>
              <a:off x="7748967" y="4911736"/>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9"/>
            <p:cNvSpPr/>
            <p:nvPr/>
          </p:nvSpPr>
          <p:spPr>
            <a:xfrm>
              <a:off x="8087362" y="259229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9"/>
            <p:cNvSpPr/>
            <p:nvPr/>
          </p:nvSpPr>
          <p:spPr>
            <a:xfrm>
              <a:off x="8087362" y="424903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9"/>
            <p:cNvSpPr/>
            <p:nvPr/>
          </p:nvSpPr>
          <p:spPr>
            <a:xfrm>
              <a:off x="8087362" y="4911736"/>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9"/>
            <p:cNvSpPr/>
            <p:nvPr/>
          </p:nvSpPr>
          <p:spPr>
            <a:xfrm>
              <a:off x="8425758" y="259229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9"/>
            <p:cNvSpPr/>
            <p:nvPr/>
          </p:nvSpPr>
          <p:spPr>
            <a:xfrm>
              <a:off x="8425758" y="424903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9"/>
            <p:cNvSpPr/>
            <p:nvPr/>
          </p:nvSpPr>
          <p:spPr>
            <a:xfrm>
              <a:off x="8425758" y="4911736"/>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9"/>
            <p:cNvSpPr/>
            <p:nvPr/>
          </p:nvSpPr>
          <p:spPr>
            <a:xfrm>
              <a:off x="6056992" y="259229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9"/>
            <p:cNvSpPr/>
            <p:nvPr/>
          </p:nvSpPr>
          <p:spPr>
            <a:xfrm>
              <a:off x="6056992" y="2923641"/>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9"/>
            <p:cNvSpPr/>
            <p:nvPr/>
          </p:nvSpPr>
          <p:spPr>
            <a:xfrm>
              <a:off x="6056992" y="3254991"/>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9"/>
            <p:cNvSpPr/>
            <p:nvPr/>
          </p:nvSpPr>
          <p:spPr>
            <a:xfrm>
              <a:off x="6056992" y="3586340"/>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9"/>
            <p:cNvSpPr/>
            <p:nvPr/>
          </p:nvSpPr>
          <p:spPr>
            <a:xfrm>
              <a:off x="6056992" y="3917689"/>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9"/>
            <p:cNvSpPr/>
            <p:nvPr/>
          </p:nvSpPr>
          <p:spPr>
            <a:xfrm>
              <a:off x="6056992" y="424903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9"/>
            <p:cNvSpPr/>
            <p:nvPr/>
          </p:nvSpPr>
          <p:spPr>
            <a:xfrm>
              <a:off x="6056992" y="458038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9"/>
            <p:cNvSpPr/>
            <p:nvPr/>
          </p:nvSpPr>
          <p:spPr>
            <a:xfrm>
              <a:off x="6056992" y="2260951"/>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9"/>
            <p:cNvSpPr/>
            <p:nvPr/>
          </p:nvSpPr>
          <p:spPr>
            <a:xfrm>
              <a:off x="6056992" y="4911736"/>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9"/>
            <p:cNvSpPr/>
            <p:nvPr/>
          </p:nvSpPr>
          <p:spPr>
            <a:xfrm>
              <a:off x="6395387" y="2923641"/>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9"/>
            <p:cNvSpPr/>
            <p:nvPr/>
          </p:nvSpPr>
          <p:spPr>
            <a:xfrm>
              <a:off x="6395387" y="3586340"/>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9"/>
            <p:cNvSpPr/>
            <p:nvPr/>
          </p:nvSpPr>
          <p:spPr>
            <a:xfrm>
              <a:off x="6395387" y="2260951"/>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9"/>
            <p:cNvSpPr/>
            <p:nvPr/>
          </p:nvSpPr>
          <p:spPr>
            <a:xfrm>
              <a:off x="6395387" y="4911736"/>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9"/>
            <p:cNvSpPr/>
            <p:nvPr/>
          </p:nvSpPr>
          <p:spPr>
            <a:xfrm>
              <a:off x="7072177" y="2592286"/>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9"/>
            <p:cNvSpPr/>
            <p:nvPr/>
          </p:nvSpPr>
          <p:spPr>
            <a:xfrm>
              <a:off x="6395387" y="2592286"/>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9"/>
            <p:cNvSpPr/>
            <p:nvPr/>
          </p:nvSpPr>
          <p:spPr>
            <a:xfrm>
              <a:off x="7410572" y="292364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9"/>
            <p:cNvSpPr/>
            <p:nvPr/>
          </p:nvSpPr>
          <p:spPr>
            <a:xfrm>
              <a:off x="7748967" y="292364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9"/>
            <p:cNvSpPr/>
            <p:nvPr/>
          </p:nvSpPr>
          <p:spPr>
            <a:xfrm>
              <a:off x="8087362" y="292364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9"/>
            <p:cNvSpPr/>
            <p:nvPr/>
          </p:nvSpPr>
          <p:spPr>
            <a:xfrm>
              <a:off x="8425758" y="292364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9"/>
            <p:cNvSpPr/>
            <p:nvPr/>
          </p:nvSpPr>
          <p:spPr>
            <a:xfrm>
              <a:off x="7410572" y="3254930"/>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9"/>
            <p:cNvSpPr/>
            <p:nvPr/>
          </p:nvSpPr>
          <p:spPr>
            <a:xfrm>
              <a:off x="7748967" y="3254930"/>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9"/>
            <p:cNvSpPr/>
            <p:nvPr/>
          </p:nvSpPr>
          <p:spPr>
            <a:xfrm>
              <a:off x="8087362" y="3254930"/>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9"/>
            <p:cNvSpPr/>
            <p:nvPr/>
          </p:nvSpPr>
          <p:spPr>
            <a:xfrm>
              <a:off x="8425758" y="3254930"/>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9"/>
            <p:cNvSpPr/>
            <p:nvPr/>
          </p:nvSpPr>
          <p:spPr>
            <a:xfrm>
              <a:off x="7410572" y="3586305"/>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9"/>
            <p:cNvSpPr/>
            <p:nvPr/>
          </p:nvSpPr>
          <p:spPr>
            <a:xfrm>
              <a:off x="7748967" y="3586305"/>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9"/>
            <p:cNvSpPr/>
            <p:nvPr/>
          </p:nvSpPr>
          <p:spPr>
            <a:xfrm>
              <a:off x="8087362" y="3586305"/>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9"/>
            <p:cNvSpPr/>
            <p:nvPr/>
          </p:nvSpPr>
          <p:spPr>
            <a:xfrm>
              <a:off x="8425758" y="3586305"/>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9"/>
            <p:cNvSpPr/>
            <p:nvPr/>
          </p:nvSpPr>
          <p:spPr>
            <a:xfrm>
              <a:off x="7410572" y="391764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9"/>
            <p:cNvSpPr/>
            <p:nvPr/>
          </p:nvSpPr>
          <p:spPr>
            <a:xfrm>
              <a:off x="7748967" y="391764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9"/>
            <p:cNvSpPr/>
            <p:nvPr/>
          </p:nvSpPr>
          <p:spPr>
            <a:xfrm>
              <a:off x="8087362" y="391764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9"/>
            <p:cNvSpPr/>
            <p:nvPr/>
          </p:nvSpPr>
          <p:spPr>
            <a:xfrm>
              <a:off x="8425758" y="391764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9"/>
            <p:cNvSpPr/>
            <p:nvPr/>
          </p:nvSpPr>
          <p:spPr>
            <a:xfrm>
              <a:off x="6733787" y="2260951"/>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9"/>
            <p:cNvSpPr/>
            <p:nvPr/>
          </p:nvSpPr>
          <p:spPr>
            <a:xfrm>
              <a:off x="6733787" y="2592286"/>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9"/>
            <p:cNvSpPr/>
            <p:nvPr/>
          </p:nvSpPr>
          <p:spPr>
            <a:xfrm>
              <a:off x="8087360" y="2260951"/>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9"/>
            <p:cNvSpPr/>
            <p:nvPr/>
          </p:nvSpPr>
          <p:spPr>
            <a:xfrm>
              <a:off x="8425755" y="2260951"/>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9"/>
            <p:cNvSpPr/>
            <p:nvPr/>
          </p:nvSpPr>
          <p:spPr>
            <a:xfrm>
              <a:off x="7410572" y="458036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9"/>
            <p:cNvSpPr/>
            <p:nvPr/>
          </p:nvSpPr>
          <p:spPr>
            <a:xfrm>
              <a:off x="7748967" y="458036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9"/>
            <p:cNvSpPr/>
            <p:nvPr/>
          </p:nvSpPr>
          <p:spPr>
            <a:xfrm>
              <a:off x="8087362" y="458036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9"/>
            <p:cNvSpPr/>
            <p:nvPr/>
          </p:nvSpPr>
          <p:spPr>
            <a:xfrm>
              <a:off x="8425758" y="458036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9"/>
            <p:cNvSpPr/>
            <p:nvPr/>
          </p:nvSpPr>
          <p:spPr>
            <a:xfrm>
              <a:off x="6395402" y="3917689"/>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9"/>
            <p:cNvSpPr/>
            <p:nvPr/>
          </p:nvSpPr>
          <p:spPr>
            <a:xfrm>
              <a:off x="6395402" y="424903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9"/>
            <p:cNvSpPr/>
            <p:nvPr/>
          </p:nvSpPr>
          <p:spPr>
            <a:xfrm>
              <a:off x="6395402" y="458038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9"/>
            <p:cNvSpPr/>
            <p:nvPr/>
          </p:nvSpPr>
          <p:spPr>
            <a:xfrm>
              <a:off x="6733797" y="424903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9"/>
            <p:cNvSpPr/>
            <p:nvPr/>
          </p:nvSpPr>
          <p:spPr>
            <a:xfrm>
              <a:off x="6733797" y="391764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9"/>
            <p:cNvSpPr/>
            <p:nvPr/>
          </p:nvSpPr>
          <p:spPr>
            <a:xfrm>
              <a:off x="6733797" y="458036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9"/>
            <p:cNvSpPr/>
            <p:nvPr/>
          </p:nvSpPr>
          <p:spPr>
            <a:xfrm>
              <a:off x="6733782" y="3255029"/>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9"/>
            <p:cNvSpPr/>
            <p:nvPr/>
          </p:nvSpPr>
          <p:spPr>
            <a:xfrm>
              <a:off x="6395387" y="3255029"/>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9"/>
            <p:cNvSpPr/>
            <p:nvPr/>
          </p:nvSpPr>
          <p:spPr>
            <a:xfrm>
              <a:off x="6733782" y="-58634"/>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9"/>
            <p:cNvSpPr/>
            <p:nvPr/>
          </p:nvSpPr>
          <p:spPr>
            <a:xfrm>
              <a:off x="6733782" y="604065"/>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9"/>
            <p:cNvSpPr/>
            <p:nvPr/>
          </p:nvSpPr>
          <p:spPr>
            <a:xfrm>
              <a:off x="6733782" y="1929461"/>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9"/>
            <p:cNvSpPr/>
            <p:nvPr/>
          </p:nvSpPr>
          <p:spPr>
            <a:xfrm>
              <a:off x="7072177" y="-58634"/>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9"/>
            <p:cNvSpPr/>
            <p:nvPr/>
          </p:nvSpPr>
          <p:spPr>
            <a:xfrm>
              <a:off x="7072177" y="272716"/>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9"/>
            <p:cNvSpPr/>
            <p:nvPr/>
          </p:nvSpPr>
          <p:spPr>
            <a:xfrm>
              <a:off x="7072177" y="604065"/>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9"/>
            <p:cNvSpPr/>
            <p:nvPr/>
          </p:nvSpPr>
          <p:spPr>
            <a:xfrm>
              <a:off x="7072177" y="935414"/>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9"/>
            <p:cNvSpPr/>
            <p:nvPr/>
          </p:nvSpPr>
          <p:spPr>
            <a:xfrm>
              <a:off x="7072177" y="126676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9"/>
            <p:cNvSpPr/>
            <p:nvPr/>
          </p:nvSpPr>
          <p:spPr>
            <a:xfrm>
              <a:off x="7072177" y="159811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9"/>
            <p:cNvSpPr/>
            <p:nvPr/>
          </p:nvSpPr>
          <p:spPr>
            <a:xfrm>
              <a:off x="7072177" y="1929461"/>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9"/>
            <p:cNvSpPr/>
            <p:nvPr/>
          </p:nvSpPr>
          <p:spPr>
            <a:xfrm>
              <a:off x="7410572" y="-38998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9"/>
            <p:cNvSpPr/>
            <p:nvPr/>
          </p:nvSpPr>
          <p:spPr>
            <a:xfrm>
              <a:off x="7410572" y="126676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9"/>
            <p:cNvSpPr/>
            <p:nvPr/>
          </p:nvSpPr>
          <p:spPr>
            <a:xfrm>
              <a:off x="7410572" y="1929461"/>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9"/>
            <p:cNvSpPr/>
            <p:nvPr/>
          </p:nvSpPr>
          <p:spPr>
            <a:xfrm>
              <a:off x="7748967" y="-38998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9"/>
            <p:cNvSpPr/>
            <p:nvPr/>
          </p:nvSpPr>
          <p:spPr>
            <a:xfrm>
              <a:off x="7748967" y="126676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9"/>
            <p:cNvSpPr/>
            <p:nvPr/>
          </p:nvSpPr>
          <p:spPr>
            <a:xfrm>
              <a:off x="7748967" y="1929461"/>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9"/>
            <p:cNvSpPr/>
            <p:nvPr/>
          </p:nvSpPr>
          <p:spPr>
            <a:xfrm>
              <a:off x="8087362" y="-38998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9"/>
            <p:cNvSpPr/>
            <p:nvPr/>
          </p:nvSpPr>
          <p:spPr>
            <a:xfrm>
              <a:off x="8087362" y="126676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9"/>
            <p:cNvSpPr/>
            <p:nvPr/>
          </p:nvSpPr>
          <p:spPr>
            <a:xfrm>
              <a:off x="8087362" y="1929461"/>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9"/>
            <p:cNvSpPr/>
            <p:nvPr/>
          </p:nvSpPr>
          <p:spPr>
            <a:xfrm>
              <a:off x="8425758" y="-38998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9"/>
            <p:cNvSpPr/>
            <p:nvPr/>
          </p:nvSpPr>
          <p:spPr>
            <a:xfrm>
              <a:off x="8425758" y="126676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9"/>
            <p:cNvSpPr/>
            <p:nvPr/>
          </p:nvSpPr>
          <p:spPr>
            <a:xfrm>
              <a:off x="8425758" y="1929461"/>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9"/>
            <p:cNvSpPr/>
            <p:nvPr/>
          </p:nvSpPr>
          <p:spPr>
            <a:xfrm>
              <a:off x="6056992" y="-38998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9"/>
            <p:cNvSpPr/>
            <p:nvPr/>
          </p:nvSpPr>
          <p:spPr>
            <a:xfrm>
              <a:off x="6056992" y="-58634"/>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9"/>
            <p:cNvSpPr/>
            <p:nvPr/>
          </p:nvSpPr>
          <p:spPr>
            <a:xfrm>
              <a:off x="6056992" y="272716"/>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9"/>
            <p:cNvSpPr/>
            <p:nvPr/>
          </p:nvSpPr>
          <p:spPr>
            <a:xfrm>
              <a:off x="6056992" y="604065"/>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9"/>
            <p:cNvSpPr/>
            <p:nvPr/>
          </p:nvSpPr>
          <p:spPr>
            <a:xfrm>
              <a:off x="6056992" y="935414"/>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9"/>
            <p:cNvSpPr/>
            <p:nvPr/>
          </p:nvSpPr>
          <p:spPr>
            <a:xfrm>
              <a:off x="6056992" y="126676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9"/>
            <p:cNvSpPr/>
            <p:nvPr/>
          </p:nvSpPr>
          <p:spPr>
            <a:xfrm>
              <a:off x="6056992" y="159811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9"/>
            <p:cNvSpPr/>
            <p:nvPr/>
          </p:nvSpPr>
          <p:spPr>
            <a:xfrm>
              <a:off x="6056992" y="1929461"/>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9"/>
            <p:cNvSpPr/>
            <p:nvPr/>
          </p:nvSpPr>
          <p:spPr>
            <a:xfrm>
              <a:off x="6395387" y="-58634"/>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9"/>
            <p:cNvSpPr/>
            <p:nvPr/>
          </p:nvSpPr>
          <p:spPr>
            <a:xfrm>
              <a:off x="6395387" y="604065"/>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9"/>
            <p:cNvSpPr/>
            <p:nvPr/>
          </p:nvSpPr>
          <p:spPr>
            <a:xfrm>
              <a:off x="6395387" y="1929461"/>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9"/>
            <p:cNvSpPr/>
            <p:nvPr/>
          </p:nvSpPr>
          <p:spPr>
            <a:xfrm>
              <a:off x="7072177" y="-389989"/>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9"/>
            <p:cNvSpPr/>
            <p:nvPr/>
          </p:nvSpPr>
          <p:spPr>
            <a:xfrm>
              <a:off x="6395387" y="-389989"/>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9"/>
            <p:cNvSpPr/>
            <p:nvPr/>
          </p:nvSpPr>
          <p:spPr>
            <a:xfrm>
              <a:off x="7410572" y="-5863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9"/>
            <p:cNvSpPr/>
            <p:nvPr/>
          </p:nvSpPr>
          <p:spPr>
            <a:xfrm>
              <a:off x="7748967" y="-5863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9"/>
            <p:cNvSpPr/>
            <p:nvPr/>
          </p:nvSpPr>
          <p:spPr>
            <a:xfrm>
              <a:off x="8087362" y="-5863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9"/>
            <p:cNvSpPr/>
            <p:nvPr/>
          </p:nvSpPr>
          <p:spPr>
            <a:xfrm>
              <a:off x="8425758" y="-5863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9"/>
            <p:cNvSpPr/>
            <p:nvPr/>
          </p:nvSpPr>
          <p:spPr>
            <a:xfrm>
              <a:off x="7410572" y="272655"/>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9"/>
            <p:cNvSpPr/>
            <p:nvPr/>
          </p:nvSpPr>
          <p:spPr>
            <a:xfrm>
              <a:off x="7748967" y="272655"/>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9"/>
            <p:cNvSpPr/>
            <p:nvPr/>
          </p:nvSpPr>
          <p:spPr>
            <a:xfrm>
              <a:off x="8087362" y="272655"/>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9"/>
            <p:cNvSpPr/>
            <p:nvPr/>
          </p:nvSpPr>
          <p:spPr>
            <a:xfrm>
              <a:off x="8425758" y="272655"/>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9"/>
            <p:cNvSpPr/>
            <p:nvPr/>
          </p:nvSpPr>
          <p:spPr>
            <a:xfrm>
              <a:off x="7410572" y="604030"/>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9"/>
            <p:cNvSpPr/>
            <p:nvPr/>
          </p:nvSpPr>
          <p:spPr>
            <a:xfrm>
              <a:off x="7748967" y="604030"/>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9"/>
            <p:cNvSpPr/>
            <p:nvPr/>
          </p:nvSpPr>
          <p:spPr>
            <a:xfrm>
              <a:off x="8087362" y="604030"/>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9"/>
            <p:cNvSpPr/>
            <p:nvPr/>
          </p:nvSpPr>
          <p:spPr>
            <a:xfrm>
              <a:off x="8425758" y="604030"/>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9"/>
            <p:cNvSpPr/>
            <p:nvPr/>
          </p:nvSpPr>
          <p:spPr>
            <a:xfrm>
              <a:off x="7410572" y="93536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9"/>
            <p:cNvSpPr/>
            <p:nvPr/>
          </p:nvSpPr>
          <p:spPr>
            <a:xfrm>
              <a:off x="7748967" y="93536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9"/>
            <p:cNvSpPr/>
            <p:nvPr/>
          </p:nvSpPr>
          <p:spPr>
            <a:xfrm>
              <a:off x="8087362" y="93536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9"/>
            <p:cNvSpPr/>
            <p:nvPr/>
          </p:nvSpPr>
          <p:spPr>
            <a:xfrm>
              <a:off x="8425758" y="93536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9"/>
            <p:cNvSpPr/>
            <p:nvPr/>
          </p:nvSpPr>
          <p:spPr>
            <a:xfrm>
              <a:off x="6733787" y="-389989"/>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9"/>
            <p:cNvSpPr/>
            <p:nvPr/>
          </p:nvSpPr>
          <p:spPr>
            <a:xfrm>
              <a:off x="7410572" y="159808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9"/>
            <p:cNvSpPr/>
            <p:nvPr/>
          </p:nvSpPr>
          <p:spPr>
            <a:xfrm>
              <a:off x="7748967" y="159808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9"/>
            <p:cNvSpPr/>
            <p:nvPr/>
          </p:nvSpPr>
          <p:spPr>
            <a:xfrm>
              <a:off x="8087362" y="159808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9"/>
            <p:cNvSpPr/>
            <p:nvPr/>
          </p:nvSpPr>
          <p:spPr>
            <a:xfrm>
              <a:off x="8425758" y="159808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9"/>
            <p:cNvSpPr/>
            <p:nvPr/>
          </p:nvSpPr>
          <p:spPr>
            <a:xfrm>
              <a:off x="6395402" y="935414"/>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9"/>
            <p:cNvSpPr/>
            <p:nvPr/>
          </p:nvSpPr>
          <p:spPr>
            <a:xfrm>
              <a:off x="6395402" y="126676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9"/>
            <p:cNvSpPr/>
            <p:nvPr/>
          </p:nvSpPr>
          <p:spPr>
            <a:xfrm>
              <a:off x="6395402" y="159811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9"/>
            <p:cNvSpPr/>
            <p:nvPr/>
          </p:nvSpPr>
          <p:spPr>
            <a:xfrm>
              <a:off x="6733797" y="126676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9"/>
            <p:cNvSpPr/>
            <p:nvPr/>
          </p:nvSpPr>
          <p:spPr>
            <a:xfrm>
              <a:off x="6733797" y="93536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9"/>
            <p:cNvSpPr/>
            <p:nvPr/>
          </p:nvSpPr>
          <p:spPr>
            <a:xfrm>
              <a:off x="6733797" y="159808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9"/>
            <p:cNvSpPr/>
            <p:nvPr/>
          </p:nvSpPr>
          <p:spPr>
            <a:xfrm>
              <a:off x="6733782" y="272754"/>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9"/>
            <p:cNvSpPr/>
            <p:nvPr/>
          </p:nvSpPr>
          <p:spPr>
            <a:xfrm>
              <a:off x="6395387" y="272754"/>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32" name="Google Shape;1132;p9"/>
          <p:cNvSpPr txBox="1">
            <a:spLocks noGrp="1"/>
          </p:cNvSpPr>
          <p:nvPr>
            <p:ph type="subTitle" idx="1"/>
          </p:nvPr>
        </p:nvSpPr>
        <p:spPr>
          <a:xfrm>
            <a:off x="3352888" y="2655750"/>
            <a:ext cx="5077800" cy="804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33" name="Google Shape;1133;p9"/>
          <p:cNvSpPr txBox="1">
            <a:spLocks noGrp="1"/>
          </p:cNvSpPr>
          <p:nvPr>
            <p:ph type="title"/>
          </p:nvPr>
        </p:nvSpPr>
        <p:spPr>
          <a:xfrm>
            <a:off x="3352800" y="921150"/>
            <a:ext cx="5077800" cy="1734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11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extLst>
      <p:ext uri="{BB962C8B-B14F-4D97-AF65-F5344CB8AC3E}">
        <p14:creationId xmlns:p14="http://schemas.microsoft.com/office/powerpoint/2010/main" val="26383512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ext 1">
  <p:cSld name="Title and text 1">
    <p:spTree>
      <p:nvGrpSpPr>
        <p:cNvPr id="1" name="Shape 2038"/>
        <p:cNvGrpSpPr/>
        <p:nvPr/>
      </p:nvGrpSpPr>
      <p:grpSpPr>
        <a:xfrm>
          <a:off x="0" y="0"/>
          <a:ext cx="0" cy="0"/>
          <a:chOff x="0" y="0"/>
          <a:chExt cx="0" cy="0"/>
        </a:xfrm>
      </p:grpSpPr>
      <p:sp>
        <p:nvSpPr>
          <p:cNvPr id="2039" name="Google Shape;2039;p18"/>
          <p:cNvSpPr txBox="1">
            <a:spLocks noGrp="1"/>
          </p:cNvSpPr>
          <p:nvPr>
            <p:ph type="title"/>
          </p:nvPr>
        </p:nvSpPr>
        <p:spPr>
          <a:xfrm>
            <a:off x="720000" y="1957288"/>
            <a:ext cx="4477200" cy="8778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sz="5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040" name="Google Shape;2040;p18"/>
          <p:cNvSpPr txBox="1">
            <a:spLocks noGrp="1"/>
          </p:cNvSpPr>
          <p:nvPr>
            <p:ph type="body" idx="1"/>
          </p:nvPr>
        </p:nvSpPr>
        <p:spPr>
          <a:xfrm>
            <a:off x="720000" y="2947475"/>
            <a:ext cx="4026900" cy="1280100"/>
          </a:xfrm>
          <a:prstGeom prst="rect">
            <a:avLst/>
          </a:prstGeom>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sz="1400"/>
            </a:lvl1pPr>
            <a:lvl2pPr marL="914400" lvl="1" indent="-317500" rtl="0">
              <a:lnSpc>
                <a:spcPct val="115000"/>
              </a:lnSpc>
              <a:spcBef>
                <a:spcPts val="0"/>
              </a:spcBef>
              <a:spcAft>
                <a:spcPts val="0"/>
              </a:spcAft>
              <a:buSzPts val="1400"/>
              <a:buChar char="○"/>
              <a:defRPr/>
            </a:lvl2pPr>
            <a:lvl3pPr marL="1371600" lvl="2" indent="-317500" rtl="0">
              <a:lnSpc>
                <a:spcPct val="115000"/>
              </a:lnSpc>
              <a:spcBef>
                <a:spcPts val="0"/>
              </a:spcBef>
              <a:spcAft>
                <a:spcPts val="0"/>
              </a:spcAft>
              <a:buSzPts val="1400"/>
              <a:buChar char="■"/>
              <a:defRPr/>
            </a:lvl3pPr>
            <a:lvl4pPr marL="1828800" lvl="3" indent="-317500" rtl="0">
              <a:lnSpc>
                <a:spcPct val="115000"/>
              </a:lnSpc>
              <a:spcBef>
                <a:spcPts val="0"/>
              </a:spcBef>
              <a:spcAft>
                <a:spcPts val="0"/>
              </a:spcAft>
              <a:buSzPts val="1400"/>
              <a:buChar char="●"/>
              <a:defRPr/>
            </a:lvl4pPr>
            <a:lvl5pPr marL="2286000" lvl="4" indent="-317500" rtl="0">
              <a:lnSpc>
                <a:spcPct val="115000"/>
              </a:lnSpc>
              <a:spcBef>
                <a:spcPts val="0"/>
              </a:spcBef>
              <a:spcAft>
                <a:spcPts val="0"/>
              </a:spcAft>
              <a:buSzPts val="1400"/>
              <a:buChar char="○"/>
              <a:defRPr/>
            </a:lvl5pPr>
            <a:lvl6pPr marL="2743200" lvl="5" indent="-317500" rtl="0">
              <a:lnSpc>
                <a:spcPct val="115000"/>
              </a:lnSpc>
              <a:spcBef>
                <a:spcPts val="0"/>
              </a:spcBef>
              <a:spcAft>
                <a:spcPts val="0"/>
              </a:spcAft>
              <a:buSzPts val="1400"/>
              <a:buChar char="■"/>
              <a:defRPr/>
            </a:lvl6pPr>
            <a:lvl7pPr marL="3200400" lvl="6" indent="-317500" rtl="0">
              <a:lnSpc>
                <a:spcPct val="115000"/>
              </a:lnSpc>
              <a:spcBef>
                <a:spcPts val="0"/>
              </a:spcBef>
              <a:spcAft>
                <a:spcPts val="0"/>
              </a:spcAft>
              <a:buSzPts val="1400"/>
              <a:buChar char="●"/>
              <a:defRPr/>
            </a:lvl7pPr>
            <a:lvl8pPr marL="3657600" lvl="7" indent="-317500" rtl="0">
              <a:lnSpc>
                <a:spcPct val="115000"/>
              </a:lnSpc>
              <a:spcBef>
                <a:spcPts val="0"/>
              </a:spcBef>
              <a:spcAft>
                <a:spcPts val="0"/>
              </a:spcAft>
              <a:buSzPts val="1400"/>
              <a:buChar char="○"/>
              <a:defRPr/>
            </a:lvl8pPr>
            <a:lvl9pPr marL="4114800" lvl="8" indent="-317500" rtl="0">
              <a:lnSpc>
                <a:spcPct val="115000"/>
              </a:lnSpc>
              <a:spcBef>
                <a:spcPts val="0"/>
              </a:spcBef>
              <a:spcAft>
                <a:spcPts val="0"/>
              </a:spcAft>
              <a:buSzPts val="1400"/>
              <a:buChar char="■"/>
              <a:defRPr/>
            </a:lvl9pPr>
          </a:lstStyle>
          <a:p>
            <a:endParaRPr/>
          </a:p>
        </p:txBody>
      </p:sp>
      <p:grpSp>
        <p:nvGrpSpPr>
          <p:cNvPr id="2041" name="Google Shape;2041;p18"/>
          <p:cNvGrpSpPr/>
          <p:nvPr/>
        </p:nvGrpSpPr>
        <p:grpSpPr>
          <a:xfrm>
            <a:off x="5456917" y="-244863"/>
            <a:ext cx="2707165" cy="5633225"/>
            <a:chOff x="6056992" y="-389989"/>
            <a:chExt cx="2707165" cy="5633225"/>
          </a:xfrm>
        </p:grpSpPr>
        <p:sp>
          <p:nvSpPr>
            <p:cNvPr id="2042" name="Google Shape;2042;p18"/>
            <p:cNvSpPr/>
            <p:nvPr/>
          </p:nvSpPr>
          <p:spPr>
            <a:xfrm>
              <a:off x="6733782" y="2923641"/>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18"/>
            <p:cNvSpPr/>
            <p:nvPr/>
          </p:nvSpPr>
          <p:spPr>
            <a:xfrm>
              <a:off x="6733782" y="3586340"/>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18"/>
            <p:cNvSpPr/>
            <p:nvPr/>
          </p:nvSpPr>
          <p:spPr>
            <a:xfrm>
              <a:off x="6733782" y="4911736"/>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18"/>
            <p:cNvSpPr/>
            <p:nvPr/>
          </p:nvSpPr>
          <p:spPr>
            <a:xfrm>
              <a:off x="7072177" y="2923641"/>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18"/>
            <p:cNvSpPr/>
            <p:nvPr/>
          </p:nvSpPr>
          <p:spPr>
            <a:xfrm>
              <a:off x="7072177" y="3254991"/>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18"/>
            <p:cNvSpPr/>
            <p:nvPr/>
          </p:nvSpPr>
          <p:spPr>
            <a:xfrm>
              <a:off x="7072177" y="3586340"/>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18"/>
            <p:cNvSpPr/>
            <p:nvPr/>
          </p:nvSpPr>
          <p:spPr>
            <a:xfrm>
              <a:off x="7072177" y="3917689"/>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18"/>
            <p:cNvSpPr/>
            <p:nvPr/>
          </p:nvSpPr>
          <p:spPr>
            <a:xfrm>
              <a:off x="7072177" y="424903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18"/>
            <p:cNvSpPr/>
            <p:nvPr/>
          </p:nvSpPr>
          <p:spPr>
            <a:xfrm>
              <a:off x="7072177" y="458038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18"/>
            <p:cNvSpPr/>
            <p:nvPr/>
          </p:nvSpPr>
          <p:spPr>
            <a:xfrm>
              <a:off x="7072177" y="2260951"/>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18"/>
            <p:cNvSpPr/>
            <p:nvPr/>
          </p:nvSpPr>
          <p:spPr>
            <a:xfrm>
              <a:off x="7072177" y="4911736"/>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18"/>
            <p:cNvSpPr/>
            <p:nvPr/>
          </p:nvSpPr>
          <p:spPr>
            <a:xfrm>
              <a:off x="7410572" y="259229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18"/>
            <p:cNvSpPr/>
            <p:nvPr/>
          </p:nvSpPr>
          <p:spPr>
            <a:xfrm>
              <a:off x="7410572" y="424903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18"/>
            <p:cNvSpPr/>
            <p:nvPr/>
          </p:nvSpPr>
          <p:spPr>
            <a:xfrm>
              <a:off x="7410572" y="2260951"/>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18"/>
            <p:cNvSpPr/>
            <p:nvPr/>
          </p:nvSpPr>
          <p:spPr>
            <a:xfrm>
              <a:off x="7410572" y="4911736"/>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18"/>
            <p:cNvSpPr/>
            <p:nvPr/>
          </p:nvSpPr>
          <p:spPr>
            <a:xfrm>
              <a:off x="7748967" y="259229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18"/>
            <p:cNvSpPr/>
            <p:nvPr/>
          </p:nvSpPr>
          <p:spPr>
            <a:xfrm>
              <a:off x="7748967" y="424903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18"/>
            <p:cNvSpPr/>
            <p:nvPr/>
          </p:nvSpPr>
          <p:spPr>
            <a:xfrm>
              <a:off x="7748967" y="2260951"/>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18"/>
            <p:cNvSpPr/>
            <p:nvPr/>
          </p:nvSpPr>
          <p:spPr>
            <a:xfrm>
              <a:off x="7748967" y="4911736"/>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18"/>
            <p:cNvSpPr/>
            <p:nvPr/>
          </p:nvSpPr>
          <p:spPr>
            <a:xfrm>
              <a:off x="8087362" y="259229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18"/>
            <p:cNvSpPr/>
            <p:nvPr/>
          </p:nvSpPr>
          <p:spPr>
            <a:xfrm>
              <a:off x="8087362" y="424903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18"/>
            <p:cNvSpPr/>
            <p:nvPr/>
          </p:nvSpPr>
          <p:spPr>
            <a:xfrm>
              <a:off x="8087362" y="4911736"/>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18"/>
            <p:cNvSpPr/>
            <p:nvPr/>
          </p:nvSpPr>
          <p:spPr>
            <a:xfrm>
              <a:off x="8425758" y="259229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18"/>
            <p:cNvSpPr/>
            <p:nvPr/>
          </p:nvSpPr>
          <p:spPr>
            <a:xfrm>
              <a:off x="8425758" y="424903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18"/>
            <p:cNvSpPr/>
            <p:nvPr/>
          </p:nvSpPr>
          <p:spPr>
            <a:xfrm>
              <a:off x="8425758" y="4911736"/>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18"/>
            <p:cNvSpPr/>
            <p:nvPr/>
          </p:nvSpPr>
          <p:spPr>
            <a:xfrm>
              <a:off x="6056992" y="259229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18"/>
            <p:cNvSpPr/>
            <p:nvPr/>
          </p:nvSpPr>
          <p:spPr>
            <a:xfrm>
              <a:off x="6056992" y="2923641"/>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18"/>
            <p:cNvSpPr/>
            <p:nvPr/>
          </p:nvSpPr>
          <p:spPr>
            <a:xfrm>
              <a:off x="6056992" y="3254991"/>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18"/>
            <p:cNvSpPr/>
            <p:nvPr/>
          </p:nvSpPr>
          <p:spPr>
            <a:xfrm>
              <a:off x="6056992" y="3586340"/>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18"/>
            <p:cNvSpPr/>
            <p:nvPr/>
          </p:nvSpPr>
          <p:spPr>
            <a:xfrm>
              <a:off x="6056992" y="3917689"/>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18"/>
            <p:cNvSpPr/>
            <p:nvPr/>
          </p:nvSpPr>
          <p:spPr>
            <a:xfrm>
              <a:off x="6056992" y="424903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18"/>
            <p:cNvSpPr/>
            <p:nvPr/>
          </p:nvSpPr>
          <p:spPr>
            <a:xfrm>
              <a:off x="6056992" y="458038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18"/>
            <p:cNvSpPr/>
            <p:nvPr/>
          </p:nvSpPr>
          <p:spPr>
            <a:xfrm>
              <a:off x="6056992" y="2260951"/>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18"/>
            <p:cNvSpPr/>
            <p:nvPr/>
          </p:nvSpPr>
          <p:spPr>
            <a:xfrm>
              <a:off x="6056992" y="4911736"/>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18"/>
            <p:cNvSpPr/>
            <p:nvPr/>
          </p:nvSpPr>
          <p:spPr>
            <a:xfrm>
              <a:off x="6395387" y="2923641"/>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18"/>
            <p:cNvSpPr/>
            <p:nvPr/>
          </p:nvSpPr>
          <p:spPr>
            <a:xfrm>
              <a:off x="6395387" y="3586340"/>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18"/>
            <p:cNvSpPr/>
            <p:nvPr/>
          </p:nvSpPr>
          <p:spPr>
            <a:xfrm>
              <a:off x="6395387" y="2260951"/>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18"/>
            <p:cNvSpPr/>
            <p:nvPr/>
          </p:nvSpPr>
          <p:spPr>
            <a:xfrm>
              <a:off x="6395387" y="4911736"/>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18"/>
            <p:cNvSpPr/>
            <p:nvPr/>
          </p:nvSpPr>
          <p:spPr>
            <a:xfrm>
              <a:off x="7072177" y="2592286"/>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18"/>
            <p:cNvSpPr/>
            <p:nvPr/>
          </p:nvSpPr>
          <p:spPr>
            <a:xfrm>
              <a:off x="6395387" y="2592286"/>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18"/>
            <p:cNvSpPr/>
            <p:nvPr/>
          </p:nvSpPr>
          <p:spPr>
            <a:xfrm>
              <a:off x="7410572" y="292364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18"/>
            <p:cNvSpPr/>
            <p:nvPr/>
          </p:nvSpPr>
          <p:spPr>
            <a:xfrm>
              <a:off x="7748967" y="292364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18"/>
            <p:cNvSpPr/>
            <p:nvPr/>
          </p:nvSpPr>
          <p:spPr>
            <a:xfrm>
              <a:off x="8087362" y="292364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18"/>
            <p:cNvSpPr/>
            <p:nvPr/>
          </p:nvSpPr>
          <p:spPr>
            <a:xfrm>
              <a:off x="8425758" y="292364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18"/>
            <p:cNvSpPr/>
            <p:nvPr/>
          </p:nvSpPr>
          <p:spPr>
            <a:xfrm>
              <a:off x="7410572" y="3254930"/>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18"/>
            <p:cNvSpPr/>
            <p:nvPr/>
          </p:nvSpPr>
          <p:spPr>
            <a:xfrm>
              <a:off x="7748967" y="3254930"/>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18"/>
            <p:cNvSpPr/>
            <p:nvPr/>
          </p:nvSpPr>
          <p:spPr>
            <a:xfrm>
              <a:off x="8087362" y="3254930"/>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18"/>
            <p:cNvSpPr/>
            <p:nvPr/>
          </p:nvSpPr>
          <p:spPr>
            <a:xfrm>
              <a:off x="8425758" y="3254930"/>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18"/>
            <p:cNvSpPr/>
            <p:nvPr/>
          </p:nvSpPr>
          <p:spPr>
            <a:xfrm>
              <a:off x="7410572" y="3586305"/>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18"/>
            <p:cNvSpPr/>
            <p:nvPr/>
          </p:nvSpPr>
          <p:spPr>
            <a:xfrm>
              <a:off x="7748967" y="3586305"/>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18"/>
            <p:cNvSpPr/>
            <p:nvPr/>
          </p:nvSpPr>
          <p:spPr>
            <a:xfrm>
              <a:off x="8087362" y="3586305"/>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18"/>
            <p:cNvSpPr/>
            <p:nvPr/>
          </p:nvSpPr>
          <p:spPr>
            <a:xfrm>
              <a:off x="8425758" y="3586305"/>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18"/>
            <p:cNvSpPr/>
            <p:nvPr/>
          </p:nvSpPr>
          <p:spPr>
            <a:xfrm>
              <a:off x="7410572" y="391764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18"/>
            <p:cNvSpPr/>
            <p:nvPr/>
          </p:nvSpPr>
          <p:spPr>
            <a:xfrm>
              <a:off x="7748967" y="391764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18"/>
            <p:cNvSpPr/>
            <p:nvPr/>
          </p:nvSpPr>
          <p:spPr>
            <a:xfrm>
              <a:off x="8087362" y="391764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18"/>
            <p:cNvSpPr/>
            <p:nvPr/>
          </p:nvSpPr>
          <p:spPr>
            <a:xfrm>
              <a:off x="8425758" y="391764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18"/>
            <p:cNvSpPr/>
            <p:nvPr/>
          </p:nvSpPr>
          <p:spPr>
            <a:xfrm>
              <a:off x="6733787" y="2260951"/>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18"/>
            <p:cNvSpPr/>
            <p:nvPr/>
          </p:nvSpPr>
          <p:spPr>
            <a:xfrm>
              <a:off x="6733787" y="2592286"/>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18"/>
            <p:cNvSpPr/>
            <p:nvPr/>
          </p:nvSpPr>
          <p:spPr>
            <a:xfrm>
              <a:off x="8087360" y="2260951"/>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18"/>
            <p:cNvSpPr/>
            <p:nvPr/>
          </p:nvSpPr>
          <p:spPr>
            <a:xfrm>
              <a:off x="8425755" y="2260951"/>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18"/>
            <p:cNvSpPr/>
            <p:nvPr/>
          </p:nvSpPr>
          <p:spPr>
            <a:xfrm>
              <a:off x="7410572" y="458036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18"/>
            <p:cNvSpPr/>
            <p:nvPr/>
          </p:nvSpPr>
          <p:spPr>
            <a:xfrm>
              <a:off x="7748967" y="458036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18"/>
            <p:cNvSpPr/>
            <p:nvPr/>
          </p:nvSpPr>
          <p:spPr>
            <a:xfrm>
              <a:off x="8087362" y="458036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18"/>
            <p:cNvSpPr/>
            <p:nvPr/>
          </p:nvSpPr>
          <p:spPr>
            <a:xfrm>
              <a:off x="8425758" y="458036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18"/>
            <p:cNvSpPr/>
            <p:nvPr/>
          </p:nvSpPr>
          <p:spPr>
            <a:xfrm>
              <a:off x="6395402" y="3917689"/>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18"/>
            <p:cNvSpPr/>
            <p:nvPr/>
          </p:nvSpPr>
          <p:spPr>
            <a:xfrm>
              <a:off x="6395402" y="424903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18"/>
            <p:cNvSpPr/>
            <p:nvPr/>
          </p:nvSpPr>
          <p:spPr>
            <a:xfrm>
              <a:off x="6395402" y="458038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18"/>
            <p:cNvSpPr/>
            <p:nvPr/>
          </p:nvSpPr>
          <p:spPr>
            <a:xfrm>
              <a:off x="6733797" y="424903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18"/>
            <p:cNvSpPr/>
            <p:nvPr/>
          </p:nvSpPr>
          <p:spPr>
            <a:xfrm>
              <a:off x="6733797" y="391764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18"/>
            <p:cNvSpPr/>
            <p:nvPr/>
          </p:nvSpPr>
          <p:spPr>
            <a:xfrm>
              <a:off x="6733797" y="458036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18"/>
            <p:cNvSpPr/>
            <p:nvPr/>
          </p:nvSpPr>
          <p:spPr>
            <a:xfrm>
              <a:off x="6733782" y="3255029"/>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18"/>
            <p:cNvSpPr/>
            <p:nvPr/>
          </p:nvSpPr>
          <p:spPr>
            <a:xfrm>
              <a:off x="6395387" y="3255029"/>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18"/>
            <p:cNvSpPr/>
            <p:nvPr/>
          </p:nvSpPr>
          <p:spPr>
            <a:xfrm>
              <a:off x="6733782" y="-58634"/>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18"/>
            <p:cNvSpPr/>
            <p:nvPr/>
          </p:nvSpPr>
          <p:spPr>
            <a:xfrm>
              <a:off x="6733782" y="604065"/>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18"/>
            <p:cNvSpPr/>
            <p:nvPr/>
          </p:nvSpPr>
          <p:spPr>
            <a:xfrm>
              <a:off x="6733782" y="1929461"/>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18"/>
            <p:cNvSpPr/>
            <p:nvPr/>
          </p:nvSpPr>
          <p:spPr>
            <a:xfrm>
              <a:off x="7072177" y="-58634"/>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18"/>
            <p:cNvSpPr/>
            <p:nvPr/>
          </p:nvSpPr>
          <p:spPr>
            <a:xfrm>
              <a:off x="7072177" y="272716"/>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18"/>
            <p:cNvSpPr/>
            <p:nvPr/>
          </p:nvSpPr>
          <p:spPr>
            <a:xfrm>
              <a:off x="7072177" y="604065"/>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18"/>
            <p:cNvSpPr/>
            <p:nvPr/>
          </p:nvSpPr>
          <p:spPr>
            <a:xfrm>
              <a:off x="7072177" y="935414"/>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18"/>
            <p:cNvSpPr/>
            <p:nvPr/>
          </p:nvSpPr>
          <p:spPr>
            <a:xfrm>
              <a:off x="7072177" y="126676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18"/>
            <p:cNvSpPr/>
            <p:nvPr/>
          </p:nvSpPr>
          <p:spPr>
            <a:xfrm>
              <a:off x="7072177" y="159811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18"/>
            <p:cNvSpPr/>
            <p:nvPr/>
          </p:nvSpPr>
          <p:spPr>
            <a:xfrm>
              <a:off x="7072177" y="1929461"/>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18"/>
            <p:cNvSpPr/>
            <p:nvPr/>
          </p:nvSpPr>
          <p:spPr>
            <a:xfrm>
              <a:off x="7410572" y="-38998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18"/>
            <p:cNvSpPr/>
            <p:nvPr/>
          </p:nvSpPr>
          <p:spPr>
            <a:xfrm>
              <a:off x="7410572" y="126676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18"/>
            <p:cNvSpPr/>
            <p:nvPr/>
          </p:nvSpPr>
          <p:spPr>
            <a:xfrm>
              <a:off x="7410572" y="1929461"/>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18"/>
            <p:cNvSpPr/>
            <p:nvPr/>
          </p:nvSpPr>
          <p:spPr>
            <a:xfrm>
              <a:off x="7748967" y="-38998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18"/>
            <p:cNvSpPr/>
            <p:nvPr/>
          </p:nvSpPr>
          <p:spPr>
            <a:xfrm>
              <a:off x="7748967" y="126676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18"/>
            <p:cNvSpPr/>
            <p:nvPr/>
          </p:nvSpPr>
          <p:spPr>
            <a:xfrm>
              <a:off x="7748967" y="1929461"/>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18"/>
            <p:cNvSpPr/>
            <p:nvPr/>
          </p:nvSpPr>
          <p:spPr>
            <a:xfrm>
              <a:off x="8087362" y="-38998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18"/>
            <p:cNvSpPr/>
            <p:nvPr/>
          </p:nvSpPr>
          <p:spPr>
            <a:xfrm>
              <a:off x="8087362" y="126676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18"/>
            <p:cNvSpPr/>
            <p:nvPr/>
          </p:nvSpPr>
          <p:spPr>
            <a:xfrm>
              <a:off x="8087362" y="1929461"/>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18"/>
            <p:cNvSpPr/>
            <p:nvPr/>
          </p:nvSpPr>
          <p:spPr>
            <a:xfrm>
              <a:off x="8425758" y="-38998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18"/>
            <p:cNvSpPr/>
            <p:nvPr/>
          </p:nvSpPr>
          <p:spPr>
            <a:xfrm>
              <a:off x="8425758" y="126676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18"/>
            <p:cNvSpPr/>
            <p:nvPr/>
          </p:nvSpPr>
          <p:spPr>
            <a:xfrm>
              <a:off x="8425758" y="1929461"/>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18"/>
            <p:cNvSpPr/>
            <p:nvPr/>
          </p:nvSpPr>
          <p:spPr>
            <a:xfrm>
              <a:off x="6056992" y="-38998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18"/>
            <p:cNvSpPr/>
            <p:nvPr/>
          </p:nvSpPr>
          <p:spPr>
            <a:xfrm>
              <a:off x="6056992" y="-58634"/>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18"/>
            <p:cNvSpPr/>
            <p:nvPr/>
          </p:nvSpPr>
          <p:spPr>
            <a:xfrm>
              <a:off x="6056992" y="272716"/>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18"/>
            <p:cNvSpPr/>
            <p:nvPr/>
          </p:nvSpPr>
          <p:spPr>
            <a:xfrm>
              <a:off x="6056992" y="604065"/>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18"/>
            <p:cNvSpPr/>
            <p:nvPr/>
          </p:nvSpPr>
          <p:spPr>
            <a:xfrm>
              <a:off x="6056992" y="935414"/>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18"/>
            <p:cNvSpPr/>
            <p:nvPr/>
          </p:nvSpPr>
          <p:spPr>
            <a:xfrm>
              <a:off x="6056992" y="126676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18"/>
            <p:cNvSpPr/>
            <p:nvPr/>
          </p:nvSpPr>
          <p:spPr>
            <a:xfrm>
              <a:off x="6056992" y="159811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18"/>
            <p:cNvSpPr/>
            <p:nvPr/>
          </p:nvSpPr>
          <p:spPr>
            <a:xfrm>
              <a:off x="6056992" y="1929461"/>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18"/>
            <p:cNvSpPr/>
            <p:nvPr/>
          </p:nvSpPr>
          <p:spPr>
            <a:xfrm>
              <a:off x="6395387" y="-58634"/>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18"/>
            <p:cNvSpPr/>
            <p:nvPr/>
          </p:nvSpPr>
          <p:spPr>
            <a:xfrm>
              <a:off x="6395387" y="604065"/>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18"/>
            <p:cNvSpPr/>
            <p:nvPr/>
          </p:nvSpPr>
          <p:spPr>
            <a:xfrm>
              <a:off x="6395387" y="1929461"/>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18"/>
            <p:cNvSpPr/>
            <p:nvPr/>
          </p:nvSpPr>
          <p:spPr>
            <a:xfrm>
              <a:off x="7072177" y="-389989"/>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18"/>
            <p:cNvSpPr/>
            <p:nvPr/>
          </p:nvSpPr>
          <p:spPr>
            <a:xfrm>
              <a:off x="6395387" y="-389989"/>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18"/>
            <p:cNvSpPr/>
            <p:nvPr/>
          </p:nvSpPr>
          <p:spPr>
            <a:xfrm>
              <a:off x="7410572" y="-5863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18"/>
            <p:cNvSpPr/>
            <p:nvPr/>
          </p:nvSpPr>
          <p:spPr>
            <a:xfrm>
              <a:off x="7748967" y="-5863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18"/>
            <p:cNvSpPr/>
            <p:nvPr/>
          </p:nvSpPr>
          <p:spPr>
            <a:xfrm>
              <a:off x="8087362" y="-5863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18"/>
            <p:cNvSpPr/>
            <p:nvPr/>
          </p:nvSpPr>
          <p:spPr>
            <a:xfrm>
              <a:off x="8425758" y="-5863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18"/>
            <p:cNvSpPr/>
            <p:nvPr/>
          </p:nvSpPr>
          <p:spPr>
            <a:xfrm>
              <a:off x="7410572" y="272655"/>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18"/>
            <p:cNvSpPr/>
            <p:nvPr/>
          </p:nvSpPr>
          <p:spPr>
            <a:xfrm>
              <a:off x="7748967" y="272655"/>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18"/>
            <p:cNvSpPr/>
            <p:nvPr/>
          </p:nvSpPr>
          <p:spPr>
            <a:xfrm>
              <a:off x="8087362" y="272655"/>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18"/>
            <p:cNvSpPr/>
            <p:nvPr/>
          </p:nvSpPr>
          <p:spPr>
            <a:xfrm>
              <a:off x="8425758" y="272655"/>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18"/>
            <p:cNvSpPr/>
            <p:nvPr/>
          </p:nvSpPr>
          <p:spPr>
            <a:xfrm>
              <a:off x="7410572" y="604030"/>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18"/>
            <p:cNvSpPr/>
            <p:nvPr/>
          </p:nvSpPr>
          <p:spPr>
            <a:xfrm>
              <a:off x="7748967" y="604030"/>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18"/>
            <p:cNvSpPr/>
            <p:nvPr/>
          </p:nvSpPr>
          <p:spPr>
            <a:xfrm>
              <a:off x="8087362" y="604030"/>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18"/>
            <p:cNvSpPr/>
            <p:nvPr/>
          </p:nvSpPr>
          <p:spPr>
            <a:xfrm>
              <a:off x="8425758" y="604030"/>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18"/>
            <p:cNvSpPr/>
            <p:nvPr/>
          </p:nvSpPr>
          <p:spPr>
            <a:xfrm>
              <a:off x="7410572" y="93536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18"/>
            <p:cNvSpPr/>
            <p:nvPr/>
          </p:nvSpPr>
          <p:spPr>
            <a:xfrm>
              <a:off x="7748967" y="93536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18"/>
            <p:cNvSpPr/>
            <p:nvPr/>
          </p:nvSpPr>
          <p:spPr>
            <a:xfrm>
              <a:off x="8087362" y="93536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18"/>
            <p:cNvSpPr/>
            <p:nvPr/>
          </p:nvSpPr>
          <p:spPr>
            <a:xfrm>
              <a:off x="8425758" y="93536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18"/>
            <p:cNvSpPr/>
            <p:nvPr/>
          </p:nvSpPr>
          <p:spPr>
            <a:xfrm>
              <a:off x="6733787" y="-389989"/>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18"/>
            <p:cNvSpPr/>
            <p:nvPr/>
          </p:nvSpPr>
          <p:spPr>
            <a:xfrm>
              <a:off x="7410572" y="159808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18"/>
            <p:cNvSpPr/>
            <p:nvPr/>
          </p:nvSpPr>
          <p:spPr>
            <a:xfrm>
              <a:off x="7748967" y="159808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18"/>
            <p:cNvSpPr/>
            <p:nvPr/>
          </p:nvSpPr>
          <p:spPr>
            <a:xfrm>
              <a:off x="8087362" y="159808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18"/>
            <p:cNvSpPr/>
            <p:nvPr/>
          </p:nvSpPr>
          <p:spPr>
            <a:xfrm>
              <a:off x="8425758" y="159808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18"/>
            <p:cNvSpPr/>
            <p:nvPr/>
          </p:nvSpPr>
          <p:spPr>
            <a:xfrm>
              <a:off x="6395402" y="935414"/>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18"/>
            <p:cNvSpPr/>
            <p:nvPr/>
          </p:nvSpPr>
          <p:spPr>
            <a:xfrm>
              <a:off x="6395402" y="126676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18"/>
            <p:cNvSpPr/>
            <p:nvPr/>
          </p:nvSpPr>
          <p:spPr>
            <a:xfrm>
              <a:off x="6395402" y="159811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18"/>
            <p:cNvSpPr/>
            <p:nvPr/>
          </p:nvSpPr>
          <p:spPr>
            <a:xfrm>
              <a:off x="6733797" y="126676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18"/>
            <p:cNvSpPr/>
            <p:nvPr/>
          </p:nvSpPr>
          <p:spPr>
            <a:xfrm>
              <a:off x="6733797" y="93536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18"/>
            <p:cNvSpPr/>
            <p:nvPr/>
          </p:nvSpPr>
          <p:spPr>
            <a:xfrm>
              <a:off x="6733797" y="159808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18"/>
            <p:cNvSpPr/>
            <p:nvPr/>
          </p:nvSpPr>
          <p:spPr>
            <a:xfrm>
              <a:off x="6733782" y="272754"/>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18"/>
            <p:cNvSpPr/>
            <p:nvPr/>
          </p:nvSpPr>
          <p:spPr>
            <a:xfrm>
              <a:off x="6395387" y="272754"/>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86847358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wo columns 1">
  <p:cSld name="Title and two columns 1">
    <p:spTree>
      <p:nvGrpSpPr>
        <p:cNvPr id="1" name="Shape 2376"/>
        <p:cNvGrpSpPr/>
        <p:nvPr/>
      </p:nvGrpSpPr>
      <p:grpSpPr>
        <a:xfrm>
          <a:off x="0" y="0"/>
          <a:ext cx="0" cy="0"/>
          <a:chOff x="0" y="0"/>
          <a:chExt cx="0" cy="0"/>
        </a:xfrm>
      </p:grpSpPr>
      <p:grpSp>
        <p:nvGrpSpPr>
          <p:cNvPr id="2377" name="Google Shape;2377;p21"/>
          <p:cNvGrpSpPr/>
          <p:nvPr/>
        </p:nvGrpSpPr>
        <p:grpSpPr>
          <a:xfrm>
            <a:off x="7638142" y="-220937"/>
            <a:ext cx="2707165" cy="3313775"/>
            <a:chOff x="-1239158" y="-297137"/>
            <a:chExt cx="2707165" cy="3313775"/>
          </a:xfrm>
        </p:grpSpPr>
        <p:sp>
          <p:nvSpPr>
            <p:cNvPr id="2378" name="Google Shape;2378;p21"/>
            <p:cNvSpPr/>
            <p:nvPr/>
          </p:nvSpPr>
          <p:spPr>
            <a:xfrm>
              <a:off x="-562368" y="69704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21"/>
            <p:cNvSpPr/>
            <p:nvPr/>
          </p:nvSpPr>
          <p:spPr>
            <a:xfrm>
              <a:off x="-562368" y="1359741"/>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21"/>
            <p:cNvSpPr/>
            <p:nvPr/>
          </p:nvSpPr>
          <p:spPr>
            <a:xfrm>
              <a:off x="-562368" y="268513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21"/>
            <p:cNvSpPr/>
            <p:nvPr/>
          </p:nvSpPr>
          <p:spPr>
            <a:xfrm>
              <a:off x="-223973" y="69704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21"/>
            <p:cNvSpPr/>
            <p:nvPr/>
          </p:nvSpPr>
          <p:spPr>
            <a:xfrm>
              <a:off x="-223973" y="102839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21"/>
            <p:cNvSpPr/>
            <p:nvPr/>
          </p:nvSpPr>
          <p:spPr>
            <a:xfrm>
              <a:off x="-223973" y="1359741"/>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21"/>
            <p:cNvSpPr/>
            <p:nvPr/>
          </p:nvSpPr>
          <p:spPr>
            <a:xfrm>
              <a:off x="-223973" y="1691090"/>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21"/>
            <p:cNvSpPr/>
            <p:nvPr/>
          </p:nvSpPr>
          <p:spPr>
            <a:xfrm>
              <a:off x="-223973" y="2022439"/>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21"/>
            <p:cNvSpPr/>
            <p:nvPr/>
          </p:nvSpPr>
          <p:spPr>
            <a:xfrm>
              <a:off x="-223973" y="235378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21"/>
            <p:cNvSpPr/>
            <p:nvPr/>
          </p:nvSpPr>
          <p:spPr>
            <a:xfrm>
              <a:off x="-223973" y="3435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21"/>
            <p:cNvSpPr/>
            <p:nvPr/>
          </p:nvSpPr>
          <p:spPr>
            <a:xfrm>
              <a:off x="-223973" y="268513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21"/>
            <p:cNvSpPr/>
            <p:nvPr/>
          </p:nvSpPr>
          <p:spPr>
            <a:xfrm>
              <a:off x="114422" y="365694"/>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21"/>
            <p:cNvSpPr/>
            <p:nvPr/>
          </p:nvSpPr>
          <p:spPr>
            <a:xfrm>
              <a:off x="114422" y="2022439"/>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21"/>
            <p:cNvSpPr/>
            <p:nvPr/>
          </p:nvSpPr>
          <p:spPr>
            <a:xfrm>
              <a:off x="114422" y="3435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21"/>
            <p:cNvSpPr/>
            <p:nvPr/>
          </p:nvSpPr>
          <p:spPr>
            <a:xfrm>
              <a:off x="114422" y="268513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21"/>
            <p:cNvSpPr/>
            <p:nvPr/>
          </p:nvSpPr>
          <p:spPr>
            <a:xfrm>
              <a:off x="452817" y="365694"/>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21"/>
            <p:cNvSpPr/>
            <p:nvPr/>
          </p:nvSpPr>
          <p:spPr>
            <a:xfrm>
              <a:off x="452817" y="2022439"/>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21"/>
            <p:cNvSpPr/>
            <p:nvPr/>
          </p:nvSpPr>
          <p:spPr>
            <a:xfrm>
              <a:off x="452817" y="3435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21"/>
            <p:cNvSpPr/>
            <p:nvPr/>
          </p:nvSpPr>
          <p:spPr>
            <a:xfrm>
              <a:off x="452817" y="268513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21"/>
            <p:cNvSpPr/>
            <p:nvPr/>
          </p:nvSpPr>
          <p:spPr>
            <a:xfrm>
              <a:off x="791212" y="365694"/>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21"/>
            <p:cNvSpPr/>
            <p:nvPr/>
          </p:nvSpPr>
          <p:spPr>
            <a:xfrm>
              <a:off x="791212" y="2022439"/>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21"/>
            <p:cNvSpPr/>
            <p:nvPr/>
          </p:nvSpPr>
          <p:spPr>
            <a:xfrm>
              <a:off x="791212" y="268513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21"/>
            <p:cNvSpPr/>
            <p:nvPr/>
          </p:nvSpPr>
          <p:spPr>
            <a:xfrm>
              <a:off x="1129608" y="365694"/>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21"/>
            <p:cNvSpPr/>
            <p:nvPr/>
          </p:nvSpPr>
          <p:spPr>
            <a:xfrm>
              <a:off x="1129608" y="2022439"/>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21"/>
            <p:cNvSpPr/>
            <p:nvPr/>
          </p:nvSpPr>
          <p:spPr>
            <a:xfrm>
              <a:off x="1129608" y="268513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21"/>
            <p:cNvSpPr/>
            <p:nvPr/>
          </p:nvSpPr>
          <p:spPr>
            <a:xfrm>
              <a:off x="-1239158" y="365694"/>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21"/>
            <p:cNvSpPr/>
            <p:nvPr/>
          </p:nvSpPr>
          <p:spPr>
            <a:xfrm>
              <a:off x="-1239158" y="69704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21"/>
            <p:cNvSpPr/>
            <p:nvPr/>
          </p:nvSpPr>
          <p:spPr>
            <a:xfrm>
              <a:off x="-1239158" y="102839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21"/>
            <p:cNvSpPr/>
            <p:nvPr/>
          </p:nvSpPr>
          <p:spPr>
            <a:xfrm>
              <a:off x="-1239158" y="1359741"/>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21"/>
            <p:cNvSpPr/>
            <p:nvPr/>
          </p:nvSpPr>
          <p:spPr>
            <a:xfrm>
              <a:off x="-1239158" y="1691090"/>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21"/>
            <p:cNvSpPr/>
            <p:nvPr/>
          </p:nvSpPr>
          <p:spPr>
            <a:xfrm>
              <a:off x="-1239158" y="2022439"/>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21"/>
            <p:cNvSpPr/>
            <p:nvPr/>
          </p:nvSpPr>
          <p:spPr>
            <a:xfrm>
              <a:off x="-1239158" y="235378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21"/>
            <p:cNvSpPr/>
            <p:nvPr/>
          </p:nvSpPr>
          <p:spPr>
            <a:xfrm>
              <a:off x="-1239158" y="3435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21"/>
            <p:cNvSpPr/>
            <p:nvPr/>
          </p:nvSpPr>
          <p:spPr>
            <a:xfrm>
              <a:off x="-1239158" y="268513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21"/>
            <p:cNvSpPr/>
            <p:nvPr/>
          </p:nvSpPr>
          <p:spPr>
            <a:xfrm>
              <a:off x="-900763" y="69704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21"/>
            <p:cNvSpPr/>
            <p:nvPr/>
          </p:nvSpPr>
          <p:spPr>
            <a:xfrm>
              <a:off x="-900763" y="1359741"/>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21"/>
            <p:cNvSpPr/>
            <p:nvPr/>
          </p:nvSpPr>
          <p:spPr>
            <a:xfrm>
              <a:off x="-900763" y="3435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21"/>
            <p:cNvSpPr/>
            <p:nvPr/>
          </p:nvSpPr>
          <p:spPr>
            <a:xfrm>
              <a:off x="-900763" y="268513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21"/>
            <p:cNvSpPr/>
            <p:nvPr/>
          </p:nvSpPr>
          <p:spPr>
            <a:xfrm>
              <a:off x="-223973" y="36568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21"/>
            <p:cNvSpPr/>
            <p:nvPr/>
          </p:nvSpPr>
          <p:spPr>
            <a:xfrm>
              <a:off x="-900763" y="36568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21"/>
            <p:cNvSpPr/>
            <p:nvPr/>
          </p:nvSpPr>
          <p:spPr>
            <a:xfrm>
              <a:off x="114422" y="697044"/>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21"/>
            <p:cNvSpPr/>
            <p:nvPr/>
          </p:nvSpPr>
          <p:spPr>
            <a:xfrm>
              <a:off x="452817" y="697044"/>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21"/>
            <p:cNvSpPr/>
            <p:nvPr/>
          </p:nvSpPr>
          <p:spPr>
            <a:xfrm>
              <a:off x="791212" y="697044"/>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21"/>
            <p:cNvSpPr/>
            <p:nvPr/>
          </p:nvSpPr>
          <p:spPr>
            <a:xfrm>
              <a:off x="1129608" y="697044"/>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21"/>
            <p:cNvSpPr/>
            <p:nvPr/>
          </p:nvSpPr>
          <p:spPr>
            <a:xfrm>
              <a:off x="114422" y="1028331"/>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21"/>
            <p:cNvSpPr/>
            <p:nvPr/>
          </p:nvSpPr>
          <p:spPr>
            <a:xfrm>
              <a:off x="452817" y="1028331"/>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21"/>
            <p:cNvSpPr/>
            <p:nvPr/>
          </p:nvSpPr>
          <p:spPr>
            <a:xfrm>
              <a:off x="791212" y="1028331"/>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21"/>
            <p:cNvSpPr/>
            <p:nvPr/>
          </p:nvSpPr>
          <p:spPr>
            <a:xfrm>
              <a:off x="1129608" y="1028331"/>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21"/>
            <p:cNvSpPr/>
            <p:nvPr/>
          </p:nvSpPr>
          <p:spPr>
            <a:xfrm>
              <a:off x="114422" y="1359706"/>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21"/>
            <p:cNvSpPr/>
            <p:nvPr/>
          </p:nvSpPr>
          <p:spPr>
            <a:xfrm>
              <a:off x="452817" y="1359706"/>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21"/>
            <p:cNvSpPr/>
            <p:nvPr/>
          </p:nvSpPr>
          <p:spPr>
            <a:xfrm>
              <a:off x="791212" y="1359706"/>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21"/>
            <p:cNvSpPr/>
            <p:nvPr/>
          </p:nvSpPr>
          <p:spPr>
            <a:xfrm>
              <a:off x="1129608" y="1359706"/>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21"/>
            <p:cNvSpPr/>
            <p:nvPr/>
          </p:nvSpPr>
          <p:spPr>
            <a:xfrm>
              <a:off x="114422" y="1691044"/>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21"/>
            <p:cNvSpPr/>
            <p:nvPr/>
          </p:nvSpPr>
          <p:spPr>
            <a:xfrm>
              <a:off x="452817" y="1691044"/>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21"/>
            <p:cNvSpPr/>
            <p:nvPr/>
          </p:nvSpPr>
          <p:spPr>
            <a:xfrm>
              <a:off x="791212" y="1691044"/>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21"/>
            <p:cNvSpPr/>
            <p:nvPr/>
          </p:nvSpPr>
          <p:spPr>
            <a:xfrm>
              <a:off x="1129608" y="1691044"/>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21"/>
            <p:cNvSpPr/>
            <p:nvPr/>
          </p:nvSpPr>
          <p:spPr>
            <a:xfrm>
              <a:off x="-562363" y="3435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21"/>
            <p:cNvSpPr/>
            <p:nvPr/>
          </p:nvSpPr>
          <p:spPr>
            <a:xfrm>
              <a:off x="-562363" y="36568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21"/>
            <p:cNvSpPr/>
            <p:nvPr/>
          </p:nvSpPr>
          <p:spPr>
            <a:xfrm>
              <a:off x="791210" y="3435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21"/>
            <p:cNvSpPr/>
            <p:nvPr/>
          </p:nvSpPr>
          <p:spPr>
            <a:xfrm>
              <a:off x="1129605" y="3435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21"/>
            <p:cNvSpPr/>
            <p:nvPr/>
          </p:nvSpPr>
          <p:spPr>
            <a:xfrm>
              <a:off x="114422" y="2353764"/>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21"/>
            <p:cNvSpPr/>
            <p:nvPr/>
          </p:nvSpPr>
          <p:spPr>
            <a:xfrm>
              <a:off x="452817" y="2353764"/>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21"/>
            <p:cNvSpPr/>
            <p:nvPr/>
          </p:nvSpPr>
          <p:spPr>
            <a:xfrm>
              <a:off x="791212" y="2353764"/>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21"/>
            <p:cNvSpPr/>
            <p:nvPr/>
          </p:nvSpPr>
          <p:spPr>
            <a:xfrm>
              <a:off x="1129608" y="2353764"/>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21"/>
            <p:cNvSpPr/>
            <p:nvPr/>
          </p:nvSpPr>
          <p:spPr>
            <a:xfrm>
              <a:off x="-900748" y="1691090"/>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21"/>
            <p:cNvSpPr/>
            <p:nvPr/>
          </p:nvSpPr>
          <p:spPr>
            <a:xfrm>
              <a:off x="-900748" y="2022439"/>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21"/>
            <p:cNvSpPr/>
            <p:nvPr/>
          </p:nvSpPr>
          <p:spPr>
            <a:xfrm>
              <a:off x="-900748" y="235378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21"/>
            <p:cNvSpPr/>
            <p:nvPr/>
          </p:nvSpPr>
          <p:spPr>
            <a:xfrm>
              <a:off x="-562353" y="2022439"/>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21"/>
            <p:cNvSpPr/>
            <p:nvPr/>
          </p:nvSpPr>
          <p:spPr>
            <a:xfrm>
              <a:off x="-562353" y="1691044"/>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21"/>
            <p:cNvSpPr/>
            <p:nvPr/>
          </p:nvSpPr>
          <p:spPr>
            <a:xfrm>
              <a:off x="-562353" y="2353764"/>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21"/>
            <p:cNvSpPr/>
            <p:nvPr/>
          </p:nvSpPr>
          <p:spPr>
            <a:xfrm>
              <a:off x="-562368" y="1028430"/>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21"/>
            <p:cNvSpPr/>
            <p:nvPr/>
          </p:nvSpPr>
          <p:spPr>
            <a:xfrm>
              <a:off x="-900763" y="1028430"/>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21"/>
            <p:cNvSpPr/>
            <p:nvPr/>
          </p:nvSpPr>
          <p:spPr>
            <a:xfrm>
              <a:off x="-562368" y="-29713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21"/>
            <p:cNvSpPr/>
            <p:nvPr/>
          </p:nvSpPr>
          <p:spPr>
            <a:xfrm>
              <a:off x="-223973" y="-29713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21"/>
            <p:cNvSpPr/>
            <p:nvPr/>
          </p:nvSpPr>
          <p:spPr>
            <a:xfrm>
              <a:off x="114422" y="-29713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21"/>
            <p:cNvSpPr/>
            <p:nvPr/>
          </p:nvSpPr>
          <p:spPr>
            <a:xfrm>
              <a:off x="452817" y="-29713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21"/>
            <p:cNvSpPr/>
            <p:nvPr/>
          </p:nvSpPr>
          <p:spPr>
            <a:xfrm>
              <a:off x="791212" y="-29713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21"/>
            <p:cNvSpPr/>
            <p:nvPr/>
          </p:nvSpPr>
          <p:spPr>
            <a:xfrm>
              <a:off x="1129608" y="-29713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21"/>
            <p:cNvSpPr/>
            <p:nvPr/>
          </p:nvSpPr>
          <p:spPr>
            <a:xfrm>
              <a:off x="-1239158" y="-29713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21"/>
            <p:cNvSpPr/>
            <p:nvPr/>
          </p:nvSpPr>
          <p:spPr>
            <a:xfrm>
              <a:off x="-900763" y="-29713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58" name="Google Shape;2458;p21"/>
          <p:cNvGrpSpPr/>
          <p:nvPr/>
        </p:nvGrpSpPr>
        <p:grpSpPr>
          <a:xfrm>
            <a:off x="-1191533" y="-220937"/>
            <a:ext cx="2707165" cy="3313775"/>
            <a:chOff x="-1239158" y="-297137"/>
            <a:chExt cx="2707165" cy="3313775"/>
          </a:xfrm>
        </p:grpSpPr>
        <p:sp>
          <p:nvSpPr>
            <p:cNvPr id="2459" name="Google Shape;2459;p21"/>
            <p:cNvSpPr/>
            <p:nvPr/>
          </p:nvSpPr>
          <p:spPr>
            <a:xfrm>
              <a:off x="-562368" y="69704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21"/>
            <p:cNvSpPr/>
            <p:nvPr/>
          </p:nvSpPr>
          <p:spPr>
            <a:xfrm>
              <a:off x="-562368" y="1359741"/>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21"/>
            <p:cNvSpPr/>
            <p:nvPr/>
          </p:nvSpPr>
          <p:spPr>
            <a:xfrm>
              <a:off x="-562368" y="268513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21"/>
            <p:cNvSpPr/>
            <p:nvPr/>
          </p:nvSpPr>
          <p:spPr>
            <a:xfrm>
              <a:off x="-223973" y="69704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21"/>
            <p:cNvSpPr/>
            <p:nvPr/>
          </p:nvSpPr>
          <p:spPr>
            <a:xfrm>
              <a:off x="-223973" y="102839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21"/>
            <p:cNvSpPr/>
            <p:nvPr/>
          </p:nvSpPr>
          <p:spPr>
            <a:xfrm>
              <a:off x="-223973" y="1359741"/>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21"/>
            <p:cNvSpPr/>
            <p:nvPr/>
          </p:nvSpPr>
          <p:spPr>
            <a:xfrm>
              <a:off x="-223973" y="1691090"/>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21"/>
            <p:cNvSpPr/>
            <p:nvPr/>
          </p:nvSpPr>
          <p:spPr>
            <a:xfrm>
              <a:off x="-223973" y="2022439"/>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21"/>
            <p:cNvSpPr/>
            <p:nvPr/>
          </p:nvSpPr>
          <p:spPr>
            <a:xfrm>
              <a:off x="-223973" y="235378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21"/>
            <p:cNvSpPr/>
            <p:nvPr/>
          </p:nvSpPr>
          <p:spPr>
            <a:xfrm>
              <a:off x="-223973" y="3435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21"/>
            <p:cNvSpPr/>
            <p:nvPr/>
          </p:nvSpPr>
          <p:spPr>
            <a:xfrm>
              <a:off x="-223973" y="268513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21"/>
            <p:cNvSpPr/>
            <p:nvPr/>
          </p:nvSpPr>
          <p:spPr>
            <a:xfrm>
              <a:off x="114422" y="365694"/>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21"/>
            <p:cNvSpPr/>
            <p:nvPr/>
          </p:nvSpPr>
          <p:spPr>
            <a:xfrm>
              <a:off x="114422" y="2022439"/>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21"/>
            <p:cNvSpPr/>
            <p:nvPr/>
          </p:nvSpPr>
          <p:spPr>
            <a:xfrm>
              <a:off x="114422" y="3435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21"/>
            <p:cNvSpPr/>
            <p:nvPr/>
          </p:nvSpPr>
          <p:spPr>
            <a:xfrm>
              <a:off x="114422" y="268513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21"/>
            <p:cNvSpPr/>
            <p:nvPr/>
          </p:nvSpPr>
          <p:spPr>
            <a:xfrm>
              <a:off x="452817" y="365694"/>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21"/>
            <p:cNvSpPr/>
            <p:nvPr/>
          </p:nvSpPr>
          <p:spPr>
            <a:xfrm>
              <a:off x="452817" y="2022439"/>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21"/>
            <p:cNvSpPr/>
            <p:nvPr/>
          </p:nvSpPr>
          <p:spPr>
            <a:xfrm>
              <a:off x="452817" y="3435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21"/>
            <p:cNvSpPr/>
            <p:nvPr/>
          </p:nvSpPr>
          <p:spPr>
            <a:xfrm>
              <a:off x="452817" y="268513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21"/>
            <p:cNvSpPr/>
            <p:nvPr/>
          </p:nvSpPr>
          <p:spPr>
            <a:xfrm>
              <a:off x="791212" y="365694"/>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21"/>
            <p:cNvSpPr/>
            <p:nvPr/>
          </p:nvSpPr>
          <p:spPr>
            <a:xfrm>
              <a:off x="791212" y="2022439"/>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21"/>
            <p:cNvSpPr/>
            <p:nvPr/>
          </p:nvSpPr>
          <p:spPr>
            <a:xfrm>
              <a:off x="791212" y="268513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21"/>
            <p:cNvSpPr/>
            <p:nvPr/>
          </p:nvSpPr>
          <p:spPr>
            <a:xfrm>
              <a:off x="1129608" y="365694"/>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21"/>
            <p:cNvSpPr/>
            <p:nvPr/>
          </p:nvSpPr>
          <p:spPr>
            <a:xfrm>
              <a:off x="1129608" y="2022439"/>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21"/>
            <p:cNvSpPr/>
            <p:nvPr/>
          </p:nvSpPr>
          <p:spPr>
            <a:xfrm>
              <a:off x="1129608" y="268513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21"/>
            <p:cNvSpPr/>
            <p:nvPr/>
          </p:nvSpPr>
          <p:spPr>
            <a:xfrm>
              <a:off x="-1239158" y="365694"/>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21"/>
            <p:cNvSpPr/>
            <p:nvPr/>
          </p:nvSpPr>
          <p:spPr>
            <a:xfrm>
              <a:off x="-1239158" y="69704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21"/>
            <p:cNvSpPr/>
            <p:nvPr/>
          </p:nvSpPr>
          <p:spPr>
            <a:xfrm>
              <a:off x="-1239158" y="102839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21"/>
            <p:cNvSpPr/>
            <p:nvPr/>
          </p:nvSpPr>
          <p:spPr>
            <a:xfrm>
              <a:off x="-1239158" y="1359741"/>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21"/>
            <p:cNvSpPr/>
            <p:nvPr/>
          </p:nvSpPr>
          <p:spPr>
            <a:xfrm>
              <a:off x="-1239158" y="1691090"/>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21"/>
            <p:cNvSpPr/>
            <p:nvPr/>
          </p:nvSpPr>
          <p:spPr>
            <a:xfrm>
              <a:off x="-1239158" y="2022439"/>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21"/>
            <p:cNvSpPr/>
            <p:nvPr/>
          </p:nvSpPr>
          <p:spPr>
            <a:xfrm>
              <a:off x="-1239158" y="235378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21"/>
            <p:cNvSpPr/>
            <p:nvPr/>
          </p:nvSpPr>
          <p:spPr>
            <a:xfrm>
              <a:off x="-1239158" y="3435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21"/>
            <p:cNvSpPr/>
            <p:nvPr/>
          </p:nvSpPr>
          <p:spPr>
            <a:xfrm>
              <a:off x="-1239158" y="268513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21"/>
            <p:cNvSpPr/>
            <p:nvPr/>
          </p:nvSpPr>
          <p:spPr>
            <a:xfrm>
              <a:off x="-900763" y="69704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21"/>
            <p:cNvSpPr/>
            <p:nvPr/>
          </p:nvSpPr>
          <p:spPr>
            <a:xfrm>
              <a:off x="-900763" y="1359741"/>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21"/>
            <p:cNvSpPr/>
            <p:nvPr/>
          </p:nvSpPr>
          <p:spPr>
            <a:xfrm>
              <a:off x="-900763" y="3435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21"/>
            <p:cNvSpPr/>
            <p:nvPr/>
          </p:nvSpPr>
          <p:spPr>
            <a:xfrm>
              <a:off x="-900763" y="268513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21"/>
            <p:cNvSpPr/>
            <p:nvPr/>
          </p:nvSpPr>
          <p:spPr>
            <a:xfrm>
              <a:off x="-223973" y="36568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21"/>
            <p:cNvSpPr/>
            <p:nvPr/>
          </p:nvSpPr>
          <p:spPr>
            <a:xfrm>
              <a:off x="-900763" y="36568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21"/>
            <p:cNvSpPr/>
            <p:nvPr/>
          </p:nvSpPr>
          <p:spPr>
            <a:xfrm>
              <a:off x="114422" y="697044"/>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21"/>
            <p:cNvSpPr/>
            <p:nvPr/>
          </p:nvSpPr>
          <p:spPr>
            <a:xfrm>
              <a:off x="452817" y="697044"/>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21"/>
            <p:cNvSpPr/>
            <p:nvPr/>
          </p:nvSpPr>
          <p:spPr>
            <a:xfrm>
              <a:off x="791212" y="697044"/>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21"/>
            <p:cNvSpPr/>
            <p:nvPr/>
          </p:nvSpPr>
          <p:spPr>
            <a:xfrm>
              <a:off x="1129608" y="697044"/>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21"/>
            <p:cNvSpPr/>
            <p:nvPr/>
          </p:nvSpPr>
          <p:spPr>
            <a:xfrm>
              <a:off x="114422" y="1028331"/>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21"/>
            <p:cNvSpPr/>
            <p:nvPr/>
          </p:nvSpPr>
          <p:spPr>
            <a:xfrm>
              <a:off x="452817" y="1028331"/>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21"/>
            <p:cNvSpPr/>
            <p:nvPr/>
          </p:nvSpPr>
          <p:spPr>
            <a:xfrm>
              <a:off x="791212" y="1028331"/>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21"/>
            <p:cNvSpPr/>
            <p:nvPr/>
          </p:nvSpPr>
          <p:spPr>
            <a:xfrm>
              <a:off x="1129608" y="1028331"/>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21"/>
            <p:cNvSpPr/>
            <p:nvPr/>
          </p:nvSpPr>
          <p:spPr>
            <a:xfrm>
              <a:off x="114422" y="1359706"/>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21"/>
            <p:cNvSpPr/>
            <p:nvPr/>
          </p:nvSpPr>
          <p:spPr>
            <a:xfrm>
              <a:off x="452817" y="1359706"/>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21"/>
            <p:cNvSpPr/>
            <p:nvPr/>
          </p:nvSpPr>
          <p:spPr>
            <a:xfrm>
              <a:off x="791212" y="1359706"/>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21"/>
            <p:cNvSpPr/>
            <p:nvPr/>
          </p:nvSpPr>
          <p:spPr>
            <a:xfrm>
              <a:off x="1129608" y="1359706"/>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21"/>
            <p:cNvSpPr/>
            <p:nvPr/>
          </p:nvSpPr>
          <p:spPr>
            <a:xfrm>
              <a:off x="114422" y="1691044"/>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21"/>
            <p:cNvSpPr/>
            <p:nvPr/>
          </p:nvSpPr>
          <p:spPr>
            <a:xfrm>
              <a:off x="452817" y="1691044"/>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21"/>
            <p:cNvSpPr/>
            <p:nvPr/>
          </p:nvSpPr>
          <p:spPr>
            <a:xfrm>
              <a:off x="791212" y="1691044"/>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21"/>
            <p:cNvSpPr/>
            <p:nvPr/>
          </p:nvSpPr>
          <p:spPr>
            <a:xfrm>
              <a:off x="1129608" y="1691044"/>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21"/>
            <p:cNvSpPr/>
            <p:nvPr/>
          </p:nvSpPr>
          <p:spPr>
            <a:xfrm>
              <a:off x="-562363" y="3435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21"/>
            <p:cNvSpPr/>
            <p:nvPr/>
          </p:nvSpPr>
          <p:spPr>
            <a:xfrm>
              <a:off x="-562363" y="36568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21"/>
            <p:cNvSpPr/>
            <p:nvPr/>
          </p:nvSpPr>
          <p:spPr>
            <a:xfrm>
              <a:off x="791210" y="3435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21"/>
            <p:cNvSpPr/>
            <p:nvPr/>
          </p:nvSpPr>
          <p:spPr>
            <a:xfrm>
              <a:off x="1129605" y="3435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21"/>
            <p:cNvSpPr/>
            <p:nvPr/>
          </p:nvSpPr>
          <p:spPr>
            <a:xfrm>
              <a:off x="114422" y="2353764"/>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21"/>
            <p:cNvSpPr/>
            <p:nvPr/>
          </p:nvSpPr>
          <p:spPr>
            <a:xfrm>
              <a:off x="452817" y="2353764"/>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21"/>
            <p:cNvSpPr/>
            <p:nvPr/>
          </p:nvSpPr>
          <p:spPr>
            <a:xfrm>
              <a:off x="791212" y="2353764"/>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21"/>
            <p:cNvSpPr/>
            <p:nvPr/>
          </p:nvSpPr>
          <p:spPr>
            <a:xfrm>
              <a:off x="1129608" y="2353764"/>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21"/>
            <p:cNvSpPr/>
            <p:nvPr/>
          </p:nvSpPr>
          <p:spPr>
            <a:xfrm>
              <a:off x="-900748" y="1691090"/>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21"/>
            <p:cNvSpPr/>
            <p:nvPr/>
          </p:nvSpPr>
          <p:spPr>
            <a:xfrm>
              <a:off x="-900748" y="2022439"/>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21"/>
            <p:cNvSpPr/>
            <p:nvPr/>
          </p:nvSpPr>
          <p:spPr>
            <a:xfrm>
              <a:off x="-900748" y="235378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21"/>
            <p:cNvSpPr/>
            <p:nvPr/>
          </p:nvSpPr>
          <p:spPr>
            <a:xfrm>
              <a:off x="-562353" y="2022439"/>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21"/>
            <p:cNvSpPr/>
            <p:nvPr/>
          </p:nvSpPr>
          <p:spPr>
            <a:xfrm>
              <a:off x="-562353" y="1691044"/>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21"/>
            <p:cNvSpPr/>
            <p:nvPr/>
          </p:nvSpPr>
          <p:spPr>
            <a:xfrm>
              <a:off x="-562353" y="2353764"/>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21"/>
            <p:cNvSpPr/>
            <p:nvPr/>
          </p:nvSpPr>
          <p:spPr>
            <a:xfrm>
              <a:off x="-562368" y="1028430"/>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21"/>
            <p:cNvSpPr/>
            <p:nvPr/>
          </p:nvSpPr>
          <p:spPr>
            <a:xfrm>
              <a:off x="-900763" y="1028430"/>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21"/>
            <p:cNvSpPr/>
            <p:nvPr/>
          </p:nvSpPr>
          <p:spPr>
            <a:xfrm>
              <a:off x="-562368" y="-29713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21"/>
            <p:cNvSpPr/>
            <p:nvPr/>
          </p:nvSpPr>
          <p:spPr>
            <a:xfrm>
              <a:off x="-223973" y="-29713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21"/>
            <p:cNvSpPr/>
            <p:nvPr/>
          </p:nvSpPr>
          <p:spPr>
            <a:xfrm>
              <a:off x="114422" y="-29713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21"/>
            <p:cNvSpPr/>
            <p:nvPr/>
          </p:nvSpPr>
          <p:spPr>
            <a:xfrm>
              <a:off x="452817" y="-29713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21"/>
            <p:cNvSpPr/>
            <p:nvPr/>
          </p:nvSpPr>
          <p:spPr>
            <a:xfrm>
              <a:off x="791212" y="-29713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21"/>
            <p:cNvSpPr/>
            <p:nvPr/>
          </p:nvSpPr>
          <p:spPr>
            <a:xfrm>
              <a:off x="1129608" y="-29713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21"/>
            <p:cNvSpPr/>
            <p:nvPr/>
          </p:nvSpPr>
          <p:spPr>
            <a:xfrm>
              <a:off x="-1239158" y="-29713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21"/>
            <p:cNvSpPr/>
            <p:nvPr/>
          </p:nvSpPr>
          <p:spPr>
            <a:xfrm>
              <a:off x="-900763" y="-29713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39" name="Google Shape;2539;p21"/>
          <p:cNvSpPr txBox="1">
            <a:spLocks noGrp="1"/>
          </p:cNvSpPr>
          <p:nvPr>
            <p:ph type="subTitle" idx="1"/>
          </p:nvPr>
        </p:nvSpPr>
        <p:spPr>
          <a:xfrm>
            <a:off x="1664388" y="3456275"/>
            <a:ext cx="2907600" cy="530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Bebas Neue"/>
              <a:buNone/>
              <a:defRPr sz="2500">
                <a:latin typeface="Aldrich"/>
                <a:ea typeface="Aldrich"/>
                <a:cs typeface="Aldrich"/>
                <a:sym typeface="Aldrich"/>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2540" name="Google Shape;2540;p21"/>
          <p:cNvSpPr txBox="1">
            <a:spLocks noGrp="1"/>
          </p:cNvSpPr>
          <p:nvPr>
            <p:ph type="subTitle" idx="2"/>
          </p:nvPr>
        </p:nvSpPr>
        <p:spPr>
          <a:xfrm>
            <a:off x="4571988" y="3456275"/>
            <a:ext cx="2907600" cy="530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Bebas Neue"/>
              <a:buNone/>
              <a:defRPr sz="2500">
                <a:latin typeface="Aldrich"/>
                <a:ea typeface="Aldrich"/>
                <a:cs typeface="Aldrich"/>
                <a:sym typeface="Aldrich"/>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2541" name="Google Shape;2541;p21"/>
          <p:cNvSpPr txBox="1">
            <a:spLocks noGrp="1"/>
          </p:cNvSpPr>
          <p:nvPr>
            <p:ph type="subTitle" idx="3"/>
          </p:nvPr>
        </p:nvSpPr>
        <p:spPr>
          <a:xfrm>
            <a:off x="1664388" y="3986675"/>
            <a:ext cx="2907600" cy="621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542" name="Google Shape;2542;p21"/>
          <p:cNvSpPr txBox="1">
            <a:spLocks noGrp="1"/>
          </p:cNvSpPr>
          <p:nvPr>
            <p:ph type="subTitle" idx="4"/>
          </p:nvPr>
        </p:nvSpPr>
        <p:spPr>
          <a:xfrm>
            <a:off x="4571988" y="3986675"/>
            <a:ext cx="2907600" cy="621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543" name="Google Shape;2543;p21"/>
          <p:cNvSpPr txBox="1">
            <a:spLocks noGrp="1"/>
          </p:cNvSpPr>
          <p:nvPr>
            <p:ph type="title"/>
          </p:nvPr>
        </p:nvSpPr>
        <p:spPr>
          <a:xfrm>
            <a:off x="720000" y="544400"/>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3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extLst>
      <p:ext uri="{BB962C8B-B14F-4D97-AF65-F5344CB8AC3E}">
        <p14:creationId xmlns:p14="http://schemas.microsoft.com/office/powerpoint/2010/main" val="33543820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134"/>
        <p:cNvGrpSpPr/>
        <p:nvPr/>
      </p:nvGrpSpPr>
      <p:grpSpPr>
        <a:xfrm>
          <a:off x="0" y="0"/>
          <a:ext cx="0" cy="0"/>
          <a:chOff x="0" y="0"/>
          <a:chExt cx="0" cy="0"/>
        </a:xfrm>
      </p:grpSpPr>
      <p:sp>
        <p:nvSpPr>
          <p:cNvPr id="1135" name="Google Shape;1135;p10"/>
          <p:cNvSpPr txBox="1">
            <a:spLocks noGrp="1"/>
          </p:cNvSpPr>
          <p:nvPr>
            <p:ph type="title"/>
          </p:nvPr>
        </p:nvSpPr>
        <p:spPr>
          <a:xfrm>
            <a:off x="4198350" y="539500"/>
            <a:ext cx="4232700" cy="1144500"/>
          </a:xfrm>
          <a:prstGeom prst="rect">
            <a:avLst/>
          </a:prstGeom>
          <a:solidFill>
            <a:schemeClr val="accent3"/>
          </a:solidFill>
        </p:spPr>
        <p:txBody>
          <a:bodyPr spcFirstLastPara="1" wrap="square" lIns="91425" tIns="91425" rIns="91425" bIns="91425" anchor="ctr" anchorCtr="0">
            <a:noAutofit/>
          </a:bodyPr>
          <a:lstStyle>
            <a:lvl1pPr lvl="0" algn="ctr" rtl="0">
              <a:spcBef>
                <a:spcPts val="0"/>
              </a:spcBef>
              <a:spcAft>
                <a:spcPts val="0"/>
              </a:spcAft>
              <a:buSzPts val="2800"/>
              <a:buNone/>
              <a:defRPr sz="3200">
                <a:solidFill>
                  <a:schemeClr val="dk2"/>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1136" name="Google Shape;1136;p10"/>
          <p:cNvGrpSpPr/>
          <p:nvPr/>
        </p:nvGrpSpPr>
        <p:grpSpPr>
          <a:xfrm>
            <a:off x="-763063" y="4332842"/>
            <a:ext cx="11266475" cy="1353585"/>
            <a:chOff x="-763063" y="4332842"/>
            <a:chExt cx="11266475" cy="1353585"/>
          </a:xfrm>
        </p:grpSpPr>
        <p:sp>
          <p:nvSpPr>
            <p:cNvPr id="1137" name="Google Shape;1137;p10"/>
            <p:cNvSpPr/>
            <p:nvPr/>
          </p:nvSpPr>
          <p:spPr>
            <a:xfrm rot="5400000">
              <a:off x="6854832" y="501308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10"/>
            <p:cNvSpPr/>
            <p:nvPr/>
          </p:nvSpPr>
          <p:spPr>
            <a:xfrm rot="5400000">
              <a:off x="6192134" y="501308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10"/>
            <p:cNvSpPr/>
            <p:nvPr/>
          </p:nvSpPr>
          <p:spPr>
            <a:xfrm rot="5400000">
              <a:off x="4866737" y="501308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10"/>
            <p:cNvSpPr/>
            <p:nvPr/>
          </p:nvSpPr>
          <p:spPr>
            <a:xfrm rot="5400000">
              <a:off x="6854832" y="535147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10"/>
            <p:cNvSpPr/>
            <p:nvPr/>
          </p:nvSpPr>
          <p:spPr>
            <a:xfrm rot="5400000">
              <a:off x="6523483" y="535147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10"/>
            <p:cNvSpPr/>
            <p:nvPr/>
          </p:nvSpPr>
          <p:spPr>
            <a:xfrm rot="5400000">
              <a:off x="6192134" y="535147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10"/>
            <p:cNvSpPr/>
            <p:nvPr/>
          </p:nvSpPr>
          <p:spPr>
            <a:xfrm rot="5400000">
              <a:off x="5860785" y="535147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10"/>
            <p:cNvSpPr/>
            <p:nvPr/>
          </p:nvSpPr>
          <p:spPr>
            <a:xfrm rot="5400000">
              <a:off x="5529436" y="535147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10"/>
            <p:cNvSpPr/>
            <p:nvPr/>
          </p:nvSpPr>
          <p:spPr>
            <a:xfrm rot="5400000">
              <a:off x="5198087" y="535147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10"/>
            <p:cNvSpPr/>
            <p:nvPr/>
          </p:nvSpPr>
          <p:spPr>
            <a:xfrm rot="5400000">
              <a:off x="7517522" y="535147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10"/>
            <p:cNvSpPr/>
            <p:nvPr/>
          </p:nvSpPr>
          <p:spPr>
            <a:xfrm rot="5400000">
              <a:off x="4866737" y="535147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10"/>
            <p:cNvSpPr/>
            <p:nvPr/>
          </p:nvSpPr>
          <p:spPr>
            <a:xfrm rot="5400000">
              <a:off x="7186181" y="433629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10"/>
            <p:cNvSpPr/>
            <p:nvPr/>
          </p:nvSpPr>
          <p:spPr>
            <a:xfrm rot="5400000">
              <a:off x="6854832" y="433629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10"/>
            <p:cNvSpPr/>
            <p:nvPr/>
          </p:nvSpPr>
          <p:spPr>
            <a:xfrm rot="5400000">
              <a:off x="6523483" y="433629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10"/>
            <p:cNvSpPr/>
            <p:nvPr/>
          </p:nvSpPr>
          <p:spPr>
            <a:xfrm rot="5400000">
              <a:off x="6192134" y="433629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10"/>
            <p:cNvSpPr/>
            <p:nvPr/>
          </p:nvSpPr>
          <p:spPr>
            <a:xfrm rot="5400000">
              <a:off x="5860785" y="433629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10"/>
            <p:cNvSpPr/>
            <p:nvPr/>
          </p:nvSpPr>
          <p:spPr>
            <a:xfrm rot="5400000">
              <a:off x="5529436" y="433629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10"/>
            <p:cNvSpPr/>
            <p:nvPr/>
          </p:nvSpPr>
          <p:spPr>
            <a:xfrm rot="5400000">
              <a:off x="5198087" y="433629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10"/>
            <p:cNvSpPr/>
            <p:nvPr/>
          </p:nvSpPr>
          <p:spPr>
            <a:xfrm rot="5400000">
              <a:off x="7517522" y="433629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10"/>
            <p:cNvSpPr/>
            <p:nvPr/>
          </p:nvSpPr>
          <p:spPr>
            <a:xfrm rot="5400000">
              <a:off x="4866737" y="433629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10"/>
            <p:cNvSpPr/>
            <p:nvPr/>
          </p:nvSpPr>
          <p:spPr>
            <a:xfrm rot="5400000">
              <a:off x="6854832" y="467468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10"/>
            <p:cNvSpPr/>
            <p:nvPr/>
          </p:nvSpPr>
          <p:spPr>
            <a:xfrm rot="5400000">
              <a:off x="6192134" y="467468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10"/>
            <p:cNvSpPr/>
            <p:nvPr/>
          </p:nvSpPr>
          <p:spPr>
            <a:xfrm rot="5400000">
              <a:off x="7517522" y="467468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10"/>
            <p:cNvSpPr/>
            <p:nvPr/>
          </p:nvSpPr>
          <p:spPr>
            <a:xfrm rot="5400000">
              <a:off x="4866737" y="467468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10"/>
            <p:cNvSpPr/>
            <p:nvPr/>
          </p:nvSpPr>
          <p:spPr>
            <a:xfrm rot="5400000">
              <a:off x="7186188" y="535147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10"/>
            <p:cNvSpPr/>
            <p:nvPr/>
          </p:nvSpPr>
          <p:spPr>
            <a:xfrm rot="5400000">
              <a:off x="7186188" y="467468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10"/>
            <p:cNvSpPr/>
            <p:nvPr/>
          </p:nvSpPr>
          <p:spPr>
            <a:xfrm rot="5400000">
              <a:off x="7517522" y="501308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10"/>
            <p:cNvSpPr/>
            <p:nvPr/>
          </p:nvSpPr>
          <p:spPr>
            <a:xfrm rot="5400000">
              <a:off x="7186188" y="501308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10"/>
            <p:cNvSpPr/>
            <p:nvPr/>
          </p:nvSpPr>
          <p:spPr>
            <a:xfrm rot="5400000">
              <a:off x="5860785" y="467470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10"/>
            <p:cNvSpPr/>
            <p:nvPr/>
          </p:nvSpPr>
          <p:spPr>
            <a:xfrm rot="5400000">
              <a:off x="5529436" y="467470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10"/>
            <p:cNvSpPr/>
            <p:nvPr/>
          </p:nvSpPr>
          <p:spPr>
            <a:xfrm rot="5400000">
              <a:off x="5198087" y="467470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10"/>
            <p:cNvSpPr/>
            <p:nvPr/>
          </p:nvSpPr>
          <p:spPr>
            <a:xfrm rot="5400000">
              <a:off x="5529436" y="501309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10"/>
            <p:cNvSpPr/>
            <p:nvPr/>
          </p:nvSpPr>
          <p:spPr>
            <a:xfrm rot="5400000">
              <a:off x="5860831" y="501309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10"/>
            <p:cNvSpPr/>
            <p:nvPr/>
          </p:nvSpPr>
          <p:spPr>
            <a:xfrm rot="5400000">
              <a:off x="5198111" y="501309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10"/>
            <p:cNvSpPr/>
            <p:nvPr/>
          </p:nvSpPr>
          <p:spPr>
            <a:xfrm rot="5400000">
              <a:off x="6523445" y="501308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10"/>
            <p:cNvSpPr/>
            <p:nvPr/>
          </p:nvSpPr>
          <p:spPr>
            <a:xfrm rot="5400000">
              <a:off x="6523445" y="467468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10"/>
            <p:cNvSpPr/>
            <p:nvPr/>
          </p:nvSpPr>
          <p:spPr>
            <a:xfrm rot="5400000">
              <a:off x="9837107" y="501308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10"/>
            <p:cNvSpPr/>
            <p:nvPr/>
          </p:nvSpPr>
          <p:spPr>
            <a:xfrm rot="5400000">
              <a:off x="9174409" y="501308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10"/>
            <p:cNvSpPr/>
            <p:nvPr/>
          </p:nvSpPr>
          <p:spPr>
            <a:xfrm rot="5400000">
              <a:off x="7849012" y="501308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10"/>
            <p:cNvSpPr/>
            <p:nvPr/>
          </p:nvSpPr>
          <p:spPr>
            <a:xfrm rot="5400000">
              <a:off x="9837107" y="535147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10"/>
            <p:cNvSpPr/>
            <p:nvPr/>
          </p:nvSpPr>
          <p:spPr>
            <a:xfrm rot="5400000">
              <a:off x="9505758" y="535147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10"/>
            <p:cNvSpPr/>
            <p:nvPr/>
          </p:nvSpPr>
          <p:spPr>
            <a:xfrm rot="5400000">
              <a:off x="9174409" y="535147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10"/>
            <p:cNvSpPr/>
            <p:nvPr/>
          </p:nvSpPr>
          <p:spPr>
            <a:xfrm rot="5400000">
              <a:off x="8843060" y="535147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10"/>
            <p:cNvSpPr/>
            <p:nvPr/>
          </p:nvSpPr>
          <p:spPr>
            <a:xfrm rot="5400000">
              <a:off x="8511711" y="535147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10"/>
            <p:cNvSpPr/>
            <p:nvPr/>
          </p:nvSpPr>
          <p:spPr>
            <a:xfrm rot="5400000">
              <a:off x="8180362" y="535147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10"/>
            <p:cNvSpPr/>
            <p:nvPr/>
          </p:nvSpPr>
          <p:spPr>
            <a:xfrm rot="5400000">
              <a:off x="7849012" y="535147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10"/>
            <p:cNvSpPr/>
            <p:nvPr/>
          </p:nvSpPr>
          <p:spPr>
            <a:xfrm rot="5400000">
              <a:off x="10168456" y="433629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10"/>
            <p:cNvSpPr/>
            <p:nvPr/>
          </p:nvSpPr>
          <p:spPr>
            <a:xfrm rot="5400000">
              <a:off x="9837107" y="433629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10"/>
            <p:cNvSpPr/>
            <p:nvPr/>
          </p:nvSpPr>
          <p:spPr>
            <a:xfrm rot="5400000">
              <a:off x="9505758" y="433629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10"/>
            <p:cNvSpPr/>
            <p:nvPr/>
          </p:nvSpPr>
          <p:spPr>
            <a:xfrm rot="5400000">
              <a:off x="9174409" y="433629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10"/>
            <p:cNvSpPr/>
            <p:nvPr/>
          </p:nvSpPr>
          <p:spPr>
            <a:xfrm rot="5400000">
              <a:off x="8843060" y="433629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10"/>
            <p:cNvSpPr/>
            <p:nvPr/>
          </p:nvSpPr>
          <p:spPr>
            <a:xfrm rot="5400000">
              <a:off x="8511711" y="433629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10"/>
            <p:cNvSpPr/>
            <p:nvPr/>
          </p:nvSpPr>
          <p:spPr>
            <a:xfrm rot="5400000">
              <a:off x="8180362" y="433629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10"/>
            <p:cNvSpPr/>
            <p:nvPr/>
          </p:nvSpPr>
          <p:spPr>
            <a:xfrm rot="5400000">
              <a:off x="7849012" y="433629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10"/>
            <p:cNvSpPr/>
            <p:nvPr/>
          </p:nvSpPr>
          <p:spPr>
            <a:xfrm rot="5400000">
              <a:off x="9837107" y="467468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10"/>
            <p:cNvSpPr/>
            <p:nvPr/>
          </p:nvSpPr>
          <p:spPr>
            <a:xfrm rot="5400000">
              <a:off x="9174409" y="467468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10"/>
            <p:cNvSpPr/>
            <p:nvPr/>
          </p:nvSpPr>
          <p:spPr>
            <a:xfrm rot="5400000">
              <a:off x="7849012" y="467468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10"/>
            <p:cNvSpPr/>
            <p:nvPr/>
          </p:nvSpPr>
          <p:spPr>
            <a:xfrm rot="5400000">
              <a:off x="10168463" y="535147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10"/>
            <p:cNvSpPr/>
            <p:nvPr/>
          </p:nvSpPr>
          <p:spPr>
            <a:xfrm rot="5400000">
              <a:off x="10168463" y="467468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10"/>
            <p:cNvSpPr/>
            <p:nvPr/>
          </p:nvSpPr>
          <p:spPr>
            <a:xfrm rot="5400000">
              <a:off x="10168463" y="501308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10"/>
            <p:cNvSpPr/>
            <p:nvPr/>
          </p:nvSpPr>
          <p:spPr>
            <a:xfrm rot="5400000">
              <a:off x="8843060" y="467470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10"/>
            <p:cNvSpPr/>
            <p:nvPr/>
          </p:nvSpPr>
          <p:spPr>
            <a:xfrm rot="5400000">
              <a:off x="8511711" y="467470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10"/>
            <p:cNvSpPr/>
            <p:nvPr/>
          </p:nvSpPr>
          <p:spPr>
            <a:xfrm rot="5400000">
              <a:off x="8180362" y="467470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10"/>
            <p:cNvSpPr/>
            <p:nvPr/>
          </p:nvSpPr>
          <p:spPr>
            <a:xfrm rot="5400000">
              <a:off x="8511711" y="501309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10"/>
            <p:cNvSpPr/>
            <p:nvPr/>
          </p:nvSpPr>
          <p:spPr>
            <a:xfrm rot="5400000">
              <a:off x="8843106" y="501309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10"/>
            <p:cNvSpPr/>
            <p:nvPr/>
          </p:nvSpPr>
          <p:spPr>
            <a:xfrm rot="5400000">
              <a:off x="8180386" y="501309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10"/>
            <p:cNvSpPr/>
            <p:nvPr/>
          </p:nvSpPr>
          <p:spPr>
            <a:xfrm rot="5400000">
              <a:off x="9505720" y="501308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10"/>
            <p:cNvSpPr/>
            <p:nvPr/>
          </p:nvSpPr>
          <p:spPr>
            <a:xfrm rot="5400000">
              <a:off x="9505720" y="467468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10"/>
            <p:cNvSpPr/>
            <p:nvPr/>
          </p:nvSpPr>
          <p:spPr>
            <a:xfrm rot="5400000">
              <a:off x="1221582" y="501308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10"/>
            <p:cNvSpPr/>
            <p:nvPr/>
          </p:nvSpPr>
          <p:spPr>
            <a:xfrm rot="5400000">
              <a:off x="558884" y="501308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10"/>
            <p:cNvSpPr/>
            <p:nvPr/>
          </p:nvSpPr>
          <p:spPr>
            <a:xfrm rot="5400000">
              <a:off x="-766513" y="501308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10"/>
            <p:cNvSpPr/>
            <p:nvPr/>
          </p:nvSpPr>
          <p:spPr>
            <a:xfrm rot="5400000">
              <a:off x="1221582" y="535147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10"/>
            <p:cNvSpPr/>
            <p:nvPr/>
          </p:nvSpPr>
          <p:spPr>
            <a:xfrm rot="5400000">
              <a:off x="890233" y="535147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10"/>
            <p:cNvSpPr/>
            <p:nvPr/>
          </p:nvSpPr>
          <p:spPr>
            <a:xfrm rot="5400000">
              <a:off x="558884" y="535147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10"/>
            <p:cNvSpPr/>
            <p:nvPr/>
          </p:nvSpPr>
          <p:spPr>
            <a:xfrm rot="5400000">
              <a:off x="227535" y="535147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10"/>
            <p:cNvSpPr/>
            <p:nvPr/>
          </p:nvSpPr>
          <p:spPr>
            <a:xfrm rot="5400000">
              <a:off x="-103814" y="535147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10"/>
            <p:cNvSpPr/>
            <p:nvPr/>
          </p:nvSpPr>
          <p:spPr>
            <a:xfrm rot="5400000">
              <a:off x="-435163" y="535147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10"/>
            <p:cNvSpPr/>
            <p:nvPr/>
          </p:nvSpPr>
          <p:spPr>
            <a:xfrm rot="5400000">
              <a:off x="1884272" y="535147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10"/>
            <p:cNvSpPr/>
            <p:nvPr/>
          </p:nvSpPr>
          <p:spPr>
            <a:xfrm rot="5400000">
              <a:off x="-766513" y="535147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10"/>
            <p:cNvSpPr/>
            <p:nvPr/>
          </p:nvSpPr>
          <p:spPr>
            <a:xfrm rot="5400000">
              <a:off x="1552931" y="433629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10"/>
            <p:cNvSpPr/>
            <p:nvPr/>
          </p:nvSpPr>
          <p:spPr>
            <a:xfrm rot="5400000">
              <a:off x="1221582" y="433629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10"/>
            <p:cNvSpPr/>
            <p:nvPr/>
          </p:nvSpPr>
          <p:spPr>
            <a:xfrm rot="5400000">
              <a:off x="890233" y="433629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10"/>
            <p:cNvSpPr/>
            <p:nvPr/>
          </p:nvSpPr>
          <p:spPr>
            <a:xfrm rot="5400000">
              <a:off x="558884" y="433629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10"/>
            <p:cNvSpPr/>
            <p:nvPr/>
          </p:nvSpPr>
          <p:spPr>
            <a:xfrm rot="5400000">
              <a:off x="227535" y="433629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10"/>
            <p:cNvSpPr/>
            <p:nvPr/>
          </p:nvSpPr>
          <p:spPr>
            <a:xfrm rot="5400000">
              <a:off x="-103814" y="433629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10"/>
            <p:cNvSpPr/>
            <p:nvPr/>
          </p:nvSpPr>
          <p:spPr>
            <a:xfrm rot="5400000">
              <a:off x="-435163" y="433629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10"/>
            <p:cNvSpPr/>
            <p:nvPr/>
          </p:nvSpPr>
          <p:spPr>
            <a:xfrm rot="5400000">
              <a:off x="1884272" y="433629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10"/>
            <p:cNvSpPr/>
            <p:nvPr/>
          </p:nvSpPr>
          <p:spPr>
            <a:xfrm rot="5400000">
              <a:off x="-766513" y="433629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10"/>
            <p:cNvSpPr/>
            <p:nvPr/>
          </p:nvSpPr>
          <p:spPr>
            <a:xfrm rot="5400000">
              <a:off x="1221582" y="467468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10"/>
            <p:cNvSpPr/>
            <p:nvPr/>
          </p:nvSpPr>
          <p:spPr>
            <a:xfrm rot="5400000">
              <a:off x="558884" y="467468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10"/>
            <p:cNvSpPr/>
            <p:nvPr/>
          </p:nvSpPr>
          <p:spPr>
            <a:xfrm rot="5400000">
              <a:off x="1884272" y="467468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10"/>
            <p:cNvSpPr/>
            <p:nvPr/>
          </p:nvSpPr>
          <p:spPr>
            <a:xfrm rot="5400000">
              <a:off x="-766513" y="467468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10"/>
            <p:cNvSpPr/>
            <p:nvPr/>
          </p:nvSpPr>
          <p:spPr>
            <a:xfrm rot="5400000">
              <a:off x="1552938" y="535147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10"/>
            <p:cNvSpPr/>
            <p:nvPr/>
          </p:nvSpPr>
          <p:spPr>
            <a:xfrm rot="5400000">
              <a:off x="1552938" y="467468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10"/>
            <p:cNvSpPr/>
            <p:nvPr/>
          </p:nvSpPr>
          <p:spPr>
            <a:xfrm rot="5400000">
              <a:off x="1884272" y="501308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10"/>
            <p:cNvSpPr/>
            <p:nvPr/>
          </p:nvSpPr>
          <p:spPr>
            <a:xfrm rot="5400000">
              <a:off x="1552938" y="501308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10"/>
            <p:cNvSpPr/>
            <p:nvPr/>
          </p:nvSpPr>
          <p:spPr>
            <a:xfrm rot="5400000">
              <a:off x="227535" y="467470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10"/>
            <p:cNvSpPr/>
            <p:nvPr/>
          </p:nvSpPr>
          <p:spPr>
            <a:xfrm rot="5400000">
              <a:off x="-103814" y="467470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10"/>
            <p:cNvSpPr/>
            <p:nvPr/>
          </p:nvSpPr>
          <p:spPr>
            <a:xfrm rot="5400000">
              <a:off x="-435163" y="467470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10"/>
            <p:cNvSpPr/>
            <p:nvPr/>
          </p:nvSpPr>
          <p:spPr>
            <a:xfrm rot="5400000">
              <a:off x="-103814" y="501309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10"/>
            <p:cNvSpPr/>
            <p:nvPr/>
          </p:nvSpPr>
          <p:spPr>
            <a:xfrm rot="5400000">
              <a:off x="227581" y="501309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10"/>
            <p:cNvSpPr/>
            <p:nvPr/>
          </p:nvSpPr>
          <p:spPr>
            <a:xfrm rot="5400000">
              <a:off x="-435139" y="501309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10"/>
            <p:cNvSpPr/>
            <p:nvPr/>
          </p:nvSpPr>
          <p:spPr>
            <a:xfrm rot="5400000">
              <a:off x="890195" y="501308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10"/>
            <p:cNvSpPr/>
            <p:nvPr/>
          </p:nvSpPr>
          <p:spPr>
            <a:xfrm rot="5400000">
              <a:off x="890195" y="467468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10"/>
            <p:cNvSpPr/>
            <p:nvPr/>
          </p:nvSpPr>
          <p:spPr>
            <a:xfrm rot="5400000">
              <a:off x="4203857" y="501308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10"/>
            <p:cNvSpPr/>
            <p:nvPr/>
          </p:nvSpPr>
          <p:spPr>
            <a:xfrm rot="5400000">
              <a:off x="3541159" y="501308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10"/>
            <p:cNvSpPr/>
            <p:nvPr/>
          </p:nvSpPr>
          <p:spPr>
            <a:xfrm rot="5400000">
              <a:off x="2215762" y="501308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10"/>
            <p:cNvSpPr/>
            <p:nvPr/>
          </p:nvSpPr>
          <p:spPr>
            <a:xfrm rot="5400000">
              <a:off x="4203857" y="535147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10"/>
            <p:cNvSpPr/>
            <p:nvPr/>
          </p:nvSpPr>
          <p:spPr>
            <a:xfrm rot="5400000">
              <a:off x="3872508" y="535147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10"/>
            <p:cNvSpPr/>
            <p:nvPr/>
          </p:nvSpPr>
          <p:spPr>
            <a:xfrm rot="5400000">
              <a:off x="3541159" y="535147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10"/>
            <p:cNvSpPr/>
            <p:nvPr/>
          </p:nvSpPr>
          <p:spPr>
            <a:xfrm rot="5400000">
              <a:off x="3209810" y="535147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10"/>
            <p:cNvSpPr/>
            <p:nvPr/>
          </p:nvSpPr>
          <p:spPr>
            <a:xfrm rot="5400000">
              <a:off x="2878461" y="535147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10"/>
            <p:cNvSpPr/>
            <p:nvPr/>
          </p:nvSpPr>
          <p:spPr>
            <a:xfrm rot="5400000">
              <a:off x="2547112" y="535147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10"/>
            <p:cNvSpPr/>
            <p:nvPr/>
          </p:nvSpPr>
          <p:spPr>
            <a:xfrm rot="5400000">
              <a:off x="2215762" y="535147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10"/>
            <p:cNvSpPr/>
            <p:nvPr/>
          </p:nvSpPr>
          <p:spPr>
            <a:xfrm rot="5400000">
              <a:off x="4535206" y="433629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10"/>
            <p:cNvSpPr/>
            <p:nvPr/>
          </p:nvSpPr>
          <p:spPr>
            <a:xfrm rot="5400000">
              <a:off x="4203857" y="433629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10"/>
            <p:cNvSpPr/>
            <p:nvPr/>
          </p:nvSpPr>
          <p:spPr>
            <a:xfrm rot="5400000">
              <a:off x="3872508" y="433629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10"/>
            <p:cNvSpPr/>
            <p:nvPr/>
          </p:nvSpPr>
          <p:spPr>
            <a:xfrm rot="5400000">
              <a:off x="3541159" y="433629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10"/>
            <p:cNvSpPr/>
            <p:nvPr/>
          </p:nvSpPr>
          <p:spPr>
            <a:xfrm rot="5400000">
              <a:off x="3209810" y="433629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10"/>
            <p:cNvSpPr/>
            <p:nvPr/>
          </p:nvSpPr>
          <p:spPr>
            <a:xfrm rot="5400000">
              <a:off x="2878461" y="433629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10"/>
            <p:cNvSpPr/>
            <p:nvPr/>
          </p:nvSpPr>
          <p:spPr>
            <a:xfrm rot="5400000">
              <a:off x="2547112" y="433629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10"/>
            <p:cNvSpPr/>
            <p:nvPr/>
          </p:nvSpPr>
          <p:spPr>
            <a:xfrm rot="5400000">
              <a:off x="2215762" y="433629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10"/>
            <p:cNvSpPr/>
            <p:nvPr/>
          </p:nvSpPr>
          <p:spPr>
            <a:xfrm rot="5400000">
              <a:off x="4203857" y="467468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10"/>
            <p:cNvSpPr/>
            <p:nvPr/>
          </p:nvSpPr>
          <p:spPr>
            <a:xfrm rot="5400000">
              <a:off x="3541159" y="467468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10"/>
            <p:cNvSpPr/>
            <p:nvPr/>
          </p:nvSpPr>
          <p:spPr>
            <a:xfrm rot="5400000">
              <a:off x="2215762" y="467468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10"/>
            <p:cNvSpPr/>
            <p:nvPr/>
          </p:nvSpPr>
          <p:spPr>
            <a:xfrm rot="5400000">
              <a:off x="4535213" y="535147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10"/>
            <p:cNvSpPr/>
            <p:nvPr/>
          </p:nvSpPr>
          <p:spPr>
            <a:xfrm rot="5400000">
              <a:off x="4535213" y="467468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10"/>
            <p:cNvSpPr/>
            <p:nvPr/>
          </p:nvSpPr>
          <p:spPr>
            <a:xfrm rot="5400000">
              <a:off x="4535213" y="501308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10"/>
            <p:cNvSpPr/>
            <p:nvPr/>
          </p:nvSpPr>
          <p:spPr>
            <a:xfrm rot="5400000">
              <a:off x="3209810" y="467470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10"/>
            <p:cNvSpPr/>
            <p:nvPr/>
          </p:nvSpPr>
          <p:spPr>
            <a:xfrm rot="5400000">
              <a:off x="2878461" y="467470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10"/>
            <p:cNvSpPr/>
            <p:nvPr/>
          </p:nvSpPr>
          <p:spPr>
            <a:xfrm rot="5400000">
              <a:off x="2547112" y="467470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10"/>
            <p:cNvSpPr/>
            <p:nvPr/>
          </p:nvSpPr>
          <p:spPr>
            <a:xfrm rot="5400000">
              <a:off x="2878461" y="501309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10"/>
            <p:cNvSpPr/>
            <p:nvPr/>
          </p:nvSpPr>
          <p:spPr>
            <a:xfrm rot="5400000">
              <a:off x="3209856" y="501309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10"/>
            <p:cNvSpPr/>
            <p:nvPr/>
          </p:nvSpPr>
          <p:spPr>
            <a:xfrm rot="5400000">
              <a:off x="2547136" y="501309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10"/>
            <p:cNvSpPr/>
            <p:nvPr/>
          </p:nvSpPr>
          <p:spPr>
            <a:xfrm rot="5400000">
              <a:off x="3872470" y="501308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10"/>
            <p:cNvSpPr/>
            <p:nvPr/>
          </p:nvSpPr>
          <p:spPr>
            <a:xfrm rot="5400000">
              <a:off x="3872470" y="467468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1">
  <p:cSld name="CUSTOM_1_1">
    <p:spTree>
      <p:nvGrpSpPr>
        <p:cNvPr id="1" name="Shape 1992"/>
        <p:cNvGrpSpPr/>
        <p:nvPr/>
      </p:nvGrpSpPr>
      <p:grpSpPr>
        <a:xfrm>
          <a:off x="0" y="0"/>
          <a:ext cx="0" cy="0"/>
          <a:chOff x="0" y="0"/>
          <a:chExt cx="0" cy="0"/>
        </a:xfrm>
      </p:grpSpPr>
      <p:sp>
        <p:nvSpPr>
          <p:cNvPr id="1993" name="Google Shape;1993;p16"/>
          <p:cNvSpPr txBox="1">
            <a:spLocks noGrp="1"/>
          </p:cNvSpPr>
          <p:nvPr>
            <p:ph type="title"/>
          </p:nvPr>
        </p:nvSpPr>
        <p:spPr>
          <a:xfrm>
            <a:off x="720000" y="544400"/>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3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hanks">
  <p:cSld name="CUSTOM_2_6_1">
    <p:spTree>
      <p:nvGrpSpPr>
        <p:cNvPr id="1" name="Shape 3216"/>
        <p:cNvGrpSpPr/>
        <p:nvPr/>
      </p:nvGrpSpPr>
      <p:grpSpPr>
        <a:xfrm>
          <a:off x="0" y="0"/>
          <a:ext cx="0" cy="0"/>
          <a:chOff x="0" y="0"/>
          <a:chExt cx="0" cy="0"/>
        </a:xfrm>
      </p:grpSpPr>
      <p:sp>
        <p:nvSpPr>
          <p:cNvPr id="3217" name="Google Shape;3217;p27"/>
          <p:cNvSpPr txBox="1">
            <a:spLocks noGrp="1"/>
          </p:cNvSpPr>
          <p:nvPr>
            <p:ph type="ctrTitle"/>
          </p:nvPr>
        </p:nvSpPr>
        <p:spPr>
          <a:xfrm>
            <a:off x="4141750" y="539500"/>
            <a:ext cx="4284000" cy="997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200"/>
              <a:buNone/>
              <a:defRPr sz="70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3218" name="Google Shape;3218;p27"/>
          <p:cNvSpPr txBox="1">
            <a:spLocks noGrp="1"/>
          </p:cNvSpPr>
          <p:nvPr>
            <p:ph type="subTitle" idx="1"/>
          </p:nvPr>
        </p:nvSpPr>
        <p:spPr>
          <a:xfrm>
            <a:off x="4136875" y="1537300"/>
            <a:ext cx="4293900" cy="1188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3219" name="Google Shape;3219;p27"/>
          <p:cNvSpPr txBox="1"/>
          <p:nvPr/>
        </p:nvSpPr>
        <p:spPr>
          <a:xfrm>
            <a:off x="4154700" y="3631688"/>
            <a:ext cx="4258200" cy="615600"/>
          </a:xfrm>
          <a:prstGeom prst="rect">
            <a:avLst/>
          </a:prstGeom>
          <a:noFill/>
          <a:ln>
            <a:noFill/>
          </a:ln>
        </p:spPr>
        <p:txBody>
          <a:bodyPr spcFirstLastPara="1" wrap="square" lIns="91425" tIns="91425" rIns="0" bIns="91425" anchor="ctr" anchorCtr="0">
            <a:noAutofit/>
          </a:bodyPr>
          <a:lstStyle/>
          <a:p>
            <a:pPr marL="0" lvl="0" indent="0" algn="ctr" rtl="0">
              <a:lnSpc>
                <a:spcPct val="100000"/>
              </a:lnSpc>
              <a:spcBef>
                <a:spcPts val="0"/>
              </a:spcBef>
              <a:spcAft>
                <a:spcPts val="0"/>
              </a:spcAft>
              <a:buNone/>
            </a:pPr>
            <a:r>
              <a:rPr lang="en" sz="1000">
                <a:solidFill>
                  <a:schemeClr val="accent3"/>
                </a:solidFill>
                <a:latin typeface="Blinker"/>
                <a:ea typeface="Blinker"/>
                <a:cs typeface="Blinker"/>
                <a:sym typeface="Blinker"/>
              </a:rPr>
              <a:t>CREDITS: This presentation template was created by </a:t>
            </a:r>
            <a:r>
              <a:rPr lang="en" sz="1000" b="1">
                <a:solidFill>
                  <a:schemeClr val="accent3"/>
                </a:solidFill>
                <a:uFill>
                  <a:noFill/>
                </a:uFill>
                <a:latin typeface="Blinker"/>
                <a:ea typeface="Blinker"/>
                <a:cs typeface="Blinker"/>
                <a:sym typeface="Blinker"/>
                <a:hlinkClick r:id="rId2">
                  <a:extLst>
                    <a:ext uri="{A12FA001-AC4F-418D-AE19-62706E023703}">
                      <ahyp:hlinkClr xmlns:ahyp="http://schemas.microsoft.com/office/drawing/2018/hyperlinkcolor" val="tx"/>
                    </a:ext>
                  </a:extLst>
                </a:hlinkClick>
              </a:rPr>
              <a:t>Slidesgo</a:t>
            </a:r>
            <a:r>
              <a:rPr lang="en" sz="1000">
                <a:solidFill>
                  <a:schemeClr val="accent3"/>
                </a:solidFill>
                <a:latin typeface="Blinker"/>
                <a:ea typeface="Blinker"/>
                <a:cs typeface="Blinker"/>
                <a:sym typeface="Blinker"/>
              </a:rPr>
              <a:t>, including icons by </a:t>
            </a:r>
            <a:r>
              <a:rPr lang="en" sz="1000" b="1">
                <a:solidFill>
                  <a:schemeClr val="accent3"/>
                </a:solidFill>
                <a:uFill>
                  <a:noFill/>
                </a:uFill>
                <a:latin typeface="Blinker"/>
                <a:ea typeface="Blinker"/>
                <a:cs typeface="Blinker"/>
                <a:sym typeface="Blinker"/>
                <a:hlinkClick r:id="rId3">
                  <a:extLst>
                    <a:ext uri="{A12FA001-AC4F-418D-AE19-62706E023703}">
                      <ahyp:hlinkClr xmlns:ahyp="http://schemas.microsoft.com/office/drawing/2018/hyperlinkcolor" val="tx"/>
                    </a:ext>
                  </a:extLst>
                </a:hlinkClick>
              </a:rPr>
              <a:t>Flaticon</a:t>
            </a:r>
            <a:r>
              <a:rPr lang="en" sz="1000" b="1">
                <a:solidFill>
                  <a:schemeClr val="accent3"/>
                </a:solidFill>
                <a:latin typeface="Blinker"/>
                <a:ea typeface="Blinker"/>
                <a:cs typeface="Blinker"/>
                <a:sym typeface="Blinker"/>
              </a:rPr>
              <a:t> </a:t>
            </a:r>
            <a:r>
              <a:rPr lang="en" sz="1000">
                <a:solidFill>
                  <a:schemeClr val="accent3"/>
                </a:solidFill>
                <a:latin typeface="Blinker"/>
                <a:ea typeface="Blinker"/>
                <a:cs typeface="Blinker"/>
                <a:sym typeface="Blinker"/>
              </a:rPr>
              <a:t>and infographics &amp; images by </a:t>
            </a:r>
            <a:r>
              <a:rPr lang="en" sz="1000" b="1">
                <a:solidFill>
                  <a:schemeClr val="accent3"/>
                </a:solidFill>
                <a:uFill>
                  <a:noFill/>
                </a:uFill>
                <a:latin typeface="Blinker"/>
                <a:ea typeface="Blinker"/>
                <a:cs typeface="Blinker"/>
                <a:sym typeface="Blinker"/>
                <a:hlinkClick r:id="rId4">
                  <a:extLst>
                    <a:ext uri="{A12FA001-AC4F-418D-AE19-62706E023703}">
                      <ahyp:hlinkClr xmlns:ahyp="http://schemas.microsoft.com/office/drawing/2018/hyperlinkcolor" val="tx"/>
                    </a:ext>
                  </a:extLst>
                </a:hlinkClick>
              </a:rPr>
              <a:t>Freepik</a:t>
            </a:r>
            <a:endParaRPr sz="1000" b="1">
              <a:solidFill>
                <a:schemeClr val="accent3"/>
              </a:solidFill>
              <a:latin typeface="Blinker"/>
              <a:ea typeface="Blinker"/>
              <a:cs typeface="Blinker"/>
              <a:sym typeface="Blinker"/>
            </a:endParaRPr>
          </a:p>
        </p:txBody>
      </p:sp>
      <p:grpSp>
        <p:nvGrpSpPr>
          <p:cNvPr id="3220" name="Google Shape;3220;p27"/>
          <p:cNvGrpSpPr/>
          <p:nvPr/>
        </p:nvGrpSpPr>
        <p:grpSpPr>
          <a:xfrm>
            <a:off x="1056367" y="-244863"/>
            <a:ext cx="2707165" cy="5633225"/>
            <a:chOff x="6056992" y="-389989"/>
            <a:chExt cx="2707165" cy="5633225"/>
          </a:xfrm>
        </p:grpSpPr>
        <p:sp>
          <p:nvSpPr>
            <p:cNvPr id="3221" name="Google Shape;3221;p27"/>
            <p:cNvSpPr/>
            <p:nvPr/>
          </p:nvSpPr>
          <p:spPr>
            <a:xfrm>
              <a:off x="6733782" y="2923641"/>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27"/>
            <p:cNvSpPr/>
            <p:nvPr/>
          </p:nvSpPr>
          <p:spPr>
            <a:xfrm>
              <a:off x="6733782" y="3586340"/>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27"/>
            <p:cNvSpPr/>
            <p:nvPr/>
          </p:nvSpPr>
          <p:spPr>
            <a:xfrm>
              <a:off x="6733782" y="4911736"/>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27"/>
            <p:cNvSpPr/>
            <p:nvPr/>
          </p:nvSpPr>
          <p:spPr>
            <a:xfrm>
              <a:off x="7072177" y="2923641"/>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27"/>
            <p:cNvSpPr/>
            <p:nvPr/>
          </p:nvSpPr>
          <p:spPr>
            <a:xfrm>
              <a:off x="7072177" y="3254991"/>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27"/>
            <p:cNvSpPr/>
            <p:nvPr/>
          </p:nvSpPr>
          <p:spPr>
            <a:xfrm>
              <a:off x="7072177" y="3586340"/>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27"/>
            <p:cNvSpPr/>
            <p:nvPr/>
          </p:nvSpPr>
          <p:spPr>
            <a:xfrm>
              <a:off x="7072177" y="3917689"/>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27"/>
            <p:cNvSpPr/>
            <p:nvPr/>
          </p:nvSpPr>
          <p:spPr>
            <a:xfrm>
              <a:off x="7072177" y="424903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27"/>
            <p:cNvSpPr/>
            <p:nvPr/>
          </p:nvSpPr>
          <p:spPr>
            <a:xfrm>
              <a:off x="7072177" y="458038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27"/>
            <p:cNvSpPr/>
            <p:nvPr/>
          </p:nvSpPr>
          <p:spPr>
            <a:xfrm>
              <a:off x="7072177" y="2260951"/>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27"/>
            <p:cNvSpPr/>
            <p:nvPr/>
          </p:nvSpPr>
          <p:spPr>
            <a:xfrm>
              <a:off x="7072177" y="4911736"/>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27"/>
            <p:cNvSpPr/>
            <p:nvPr/>
          </p:nvSpPr>
          <p:spPr>
            <a:xfrm>
              <a:off x="7410572" y="259229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27"/>
            <p:cNvSpPr/>
            <p:nvPr/>
          </p:nvSpPr>
          <p:spPr>
            <a:xfrm>
              <a:off x="7410572" y="424903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27"/>
            <p:cNvSpPr/>
            <p:nvPr/>
          </p:nvSpPr>
          <p:spPr>
            <a:xfrm>
              <a:off x="7410572" y="2260951"/>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27"/>
            <p:cNvSpPr/>
            <p:nvPr/>
          </p:nvSpPr>
          <p:spPr>
            <a:xfrm>
              <a:off x="7410572" y="4911736"/>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27"/>
            <p:cNvSpPr/>
            <p:nvPr/>
          </p:nvSpPr>
          <p:spPr>
            <a:xfrm>
              <a:off x="7748967" y="259229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27"/>
            <p:cNvSpPr/>
            <p:nvPr/>
          </p:nvSpPr>
          <p:spPr>
            <a:xfrm>
              <a:off x="7748967" y="424903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27"/>
            <p:cNvSpPr/>
            <p:nvPr/>
          </p:nvSpPr>
          <p:spPr>
            <a:xfrm>
              <a:off x="7748967" y="2260951"/>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27"/>
            <p:cNvSpPr/>
            <p:nvPr/>
          </p:nvSpPr>
          <p:spPr>
            <a:xfrm>
              <a:off x="7748967" y="4911736"/>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27"/>
            <p:cNvSpPr/>
            <p:nvPr/>
          </p:nvSpPr>
          <p:spPr>
            <a:xfrm>
              <a:off x="8087362" y="259229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27"/>
            <p:cNvSpPr/>
            <p:nvPr/>
          </p:nvSpPr>
          <p:spPr>
            <a:xfrm>
              <a:off x="8087362" y="424903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27"/>
            <p:cNvSpPr/>
            <p:nvPr/>
          </p:nvSpPr>
          <p:spPr>
            <a:xfrm>
              <a:off x="8087362" y="4911736"/>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27"/>
            <p:cNvSpPr/>
            <p:nvPr/>
          </p:nvSpPr>
          <p:spPr>
            <a:xfrm>
              <a:off x="8425758" y="259229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27"/>
            <p:cNvSpPr/>
            <p:nvPr/>
          </p:nvSpPr>
          <p:spPr>
            <a:xfrm>
              <a:off x="8425758" y="424903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27"/>
            <p:cNvSpPr/>
            <p:nvPr/>
          </p:nvSpPr>
          <p:spPr>
            <a:xfrm>
              <a:off x="8425758" y="4911736"/>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27"/>
            <p:cNvSpPr/>
            <p:nvPr/>
          </p:nvSpPr>
          <p:spPr>
            <a:xfrm>
              <a:off x="6056992" y="259229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27"/>
            <p:cNvSpPr/>
            <p:nvPr/>
          </p:nvSpPr>
          <p:spPr>
            <a:xfrm>
              <a:off x="6056992" y="2923641"/>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27"/>
            <p:cNvSpPr/>
            <p:nvPr/>
          </p:nvSpPr>
          <p:spPr>
            <a:xfrm>
              <a:off x="6056992" y="3254991"/>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27"/>
            <p:cNvSpPr/>
            <p:nvPr/>
          </p:nvSpPr>
          <p:spPr>
            <a:xfrm>
              <a:off x="6056992" y="3586340"/>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27"/>
            <p:cNvSpPr/>
            <p:nvPr/>
          </p:nvSpPr>
          <p:spPr>
            <a:xfrm>
              <a:off x="6056992" y="3917689"/>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27"/>
            <p:cNvSpPr/>
            <p:nvPr/>
          </p:nvSpPr>
          <p:spPr>
            <a:xfrm>
              <a:off x="6056992" y="424903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27"/>
            <p:cNvSpPr/>
            <p:nvPr/>
          </p:nvSpPr>
          <p:spPr>
            <a:xfrm>
              <a:off x="6056992" y="458038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27"/>
            <p:cNvSpPr/>
            <p:nvPr/>
          </p:nvSpPr>
          <p:spPr>
            <a:xfrm>
              <a:off x="6056992" y="2260951"/>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27"/>
            <p:cNvSpPr/>
            <p:nvPr/>
          </p:nvSpPr>
          <p:spPr>
            <a:xfrm>
              <a:off x="6056992" y="4911736"/>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27"/>
            <p:cNvSpPr/>
            <p:nvPr/>
          </p:nvSpPr>
          <p:spPr>
            <a:xfrm>
              <a:off x="6395387" y="2923641"/>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27"/>
            <p:cNvSpPr/>
            <p:nvPr/>
          </p:nvSpPr>
          <p:spPr>
            <a:xfrm>
              <a:off x="6395387" y="3586340"/>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27"/>
            <p:cNvSpPr/>
            <p:nvPr/>
          </p:nvSpPr>
          <p:spPr>
            <a:xfrm>
              <a:off x="6395387" y="2260951"/>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27"/>
            <p:cNvSpPr/>
            <p:nvPr/>
          </p:nvSpPr>
          <p:spPr>
            <a:xfrm>
              <a:off x="6395387" y="4911736"/>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27"/>
            <p:cNvSpPr/>
            <p:nvPr/>
          </p:nvSpPr>
          <p:spPr>
            <a:xfrm>
              <a:off x="7072177" y="2592286"/>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27"/>
            <p:cNvSpPr/>
            <p:nvPr/>
          </p:nvSpPr>
          <p:spPr>
            <a:xfrm>
              <a:off x="6395387" y="2592286"/>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27"/>
            <p:cNvSpPr/>
            <p:nvPr/>
          </p:nvSpPr>
          <p:spPr>
            <a:xfrm>
              <a:off x="7410572" y="292364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27"/>
            <p:cNvSpPr/>
            <p:nvPr/>
          </p:nvSpPr>
          <p:spPr>
            <a:xfrm>
              <a:off x="7748967" y="292364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27"/>
            <p:cNvSpPr/>
            <p:nvPr/>
          </p:nvSpPr>
          <p:spPr>
            <a:xfrm>
              <a:off x="8087362" y="292364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27"/>
            <p:cNvSpPr/>
            <p:nvPr/>
          </p:nvSpPr>
          <p:spPr>
            <a:xfrm>
              <a:off x="8425758" y="292364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27"/>
            <p:cNvSpPr/>
            <p:nvPr/>
          </p:nvSpPr>
          <p:spPr>
            <a:xfrm>
              <a:off x="7410572" y="3254930"/>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27"/>
            <p:cNvSpPr/>
            <p:nvPr/>
          </p:nvSpPr>
          <p:spPr>
            <a:xfrm>
              <a:off x="7748967" y="3254930"/>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27"/>
            <p:cNvSpPr/>
            <p:nvPr/>
          </p:nvSpPr>
          <p:spPr>
            <a:xfrm>
              <a:off x="8087362" y="3254930"/>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27"/>
            <p:cNvSpPr/>
            <p:nvPr/>
          </p:nvSpPr>
          <p:spPr>
            <a:xfrm>
              <a:off x="8425758" y="3254930"/>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27"/>
            <p:cNvSpPr/>
            <p:nvPr/>
          </p:nvSpPr>
          <p:spPr>
            <a:xfrm>
              <a:off x="7410572" y="3586305"/>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27"/>
            <p:cNvSpPr/>
            <p:nvPr/>
          </p:nvSpPr>
          <p:spPr>
            <a:xfrm>
              <a:off x="7748967" y="3586305"/>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27"/>
            <p:cNvSpPr/>
            <p:nvPr/>
          </p:nvSpPr>
          <p:spPr>
            <a:xfrm>
              <a:off x="8087362" y="3586305"/>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27"/>
            <p:cNvSpPr/>
            <p:nvPr/>
          </p:nvSpPr>
          <p:spPr>
            <a:xfrm>
              <a:off x="8425758" y="3586305"/>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27"/>
            <p:cNvSpPr/>
            <p:nvPr/>
          </p:nvSpPr>
          <p:spPr>
            <a:xfrm>
              <a:off x="7410572" y="391764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27"/>
            <p:cNvSpPr/>
            <p:nvPr/>
          </p:nvSpPr>
          <p:spPr>
            <a:xfrm>
              <a:off x="7748967" y="391764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27"/>
            <p:cNvSpPr/>
            <p:nvPr/>
          </p:nvSpPr>
          <p:spPr>
            <a:xfrm>
              <a:off x="8087362" y="391764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27"/>
            <p:cNvSpPr/>
            <p:nvPr/>
          </p:nvSpPr>
          <p:spPr>
            <a:xfrm>
              <a:off x="8425758" y="391764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27"/>
            <p:cNvSpPr/>
            <p:nvPr/>
          </p:nvSpPr>
          <p:spPr>
            <a:xfrm>
              <a:off x="6733787" y="2260951"/>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27"/>
            <p:cNvSpPr/>
            <p:nvPr/>
          </p:nvSpPr>
          <p:spPr>
            <a:xfrm>
              <a:off x="6733787" y="2592286"/>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27"/>
            <p:cNvSpPr/>
            <p:nvPr/>
          </p:nvSpPr>
          <p:spPr>
            <a:xfrm>
              <a:off x="8087360" y="2260951"/>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27"/>
            <p:cNvSpPr/>
            <p:nvPr/>
          </p:nvSpPr>
          <p:spPr>
            <a:xfrm>
              <a:off x="8425755" y="2260951"/>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27"/>
            <p:cNvSpPr/>
            <p:nvPr/>
          </p:nvSpPr>
          <p:spPr>
            <a:xfrm>
              <a:off x="7410572" y="458036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27"/>
            <p:cNvSpPr/>
            <p:nvPr/>
          </p:nvSpPr>
          <p:spPr>
            <a:xfrm>
              <a:off x="7748967" y="458036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27"/>
            <p:cNvSpPr/>
            <p:nvPr/>
          </p:nvSpPr>
          <p:spPr>
            <a:xfrm>
              <a:off x="8087362" y="458036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27"/>
            <p:cNvSpPr/>
            <p:nvPr/>
          </p:nvSpPr>
          <p:spPr>
            <a:xfrm>
              <a:off x="8425758" y="458036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27"/>
            <p:cNvSpPr/>
            <p:nvPr/>
          </p:nvSpPr>
          <p:spPr>
            <a:xfrm>
              <a:off x="6395402" y="3917689"/>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27"/>
            <p:cNvSpPr/>
            <p:nvPr/>
          </p:nvSpPr>
          <p:spPr>
            <a:xfrm>
              <a:off x="6395402" y="424903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27"/>
            <p:cNvSpPr/>
            <p:nvPr/>
          </p:nvSpPr>
          <p:spPr>
            <a:xfrm>
              <a:off x="6395402" y="458038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27"/>
            <p:cNvSpPr/>
            <p:nvPr/>
          </p:nvSpPr>
          <p:spPr>
            <a:xfrm>
              <a:off x="6733797" y="424903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27"/>
            <p:cNvSpPr/>
            <p:nvPr/>
          </p:nvSpPr>
          <p:spPr>
            <a:xfrm>
              <a:off x="6733797" y="391764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27"/>
            <p:cNvSpPr/>
            <p:nvPr/>
          </p:nvSpPr>
          <p:spPr>
            <a:xfrm>
              <a:off x="6733797" y="458036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27"/>
            <p:cNvSpPr/>
            <p:nvPr/>
          </p:nvSpPr>
          <p:spPr>
            <a:xfrm>
              <a:off x="6733782" y="3255029"/>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27"/>
            <p:cNvSpPr/>
            <p:nvPr/>
          </p:nvSpPr>
          <p:spPr>
            <a:xfrm>
              <a:off x="6395387" y="3255029"/>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27"/>
            <p:cNvSpPr/>
            <p:nvPr/>
          </p:nvSpPr>
          <p:spPr>
            <a:xfrm>
              <a:off x="6733782" y="-58634"/>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27"/>
            <p:cNvSpPr/>
            <p:nvPr/>
          </p:nvSpPr>
          <p:spPr>
            <a:xfrm>
              <a:off x="6733782" y="604065"/>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27"/>
            <p:cNvSpPr/>
            <p:nvPr/>
          </p:nvSpPr>
          <p:spPr>
            <a:xfrm>
              <a:off x="6733782" y="1929461"/>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27"/>
            <p:cNvSpPr/>
            <p:nvPr/>
          </p:nvSpPr>
          <p:spPr>
            <a:xfrm>
              <a:off x="7072177" y="-58634"/>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27"/>
            <p:cNvSpPr/>
            <p:nvPr/>
          </p:nvSpPr>
          <p:spPr>
            <a:xfrm>
              <a:off x="7072177" y="272716"/>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27"/>
            <p:cNvSpPr/>
            <p:nvPr/>
          </p:nvSpPr>
          <p:spPr>
            <a:xfrm>
              <a:off x="7072177" y="604065"/>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27"/>
            <p:cNvSpPr/>
            <p:nvPr/>
          </p:nvSpPr>
          <p:spPr>
            <a:xfrm>
              <a:off x="7072177" y="935414"/>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27"/>
            <p:cNvSpPr/>
            <p:nvPr/>
          </p:nvSpPr>
          <p:spPr>
            <a:xfrm>
              <a:off x="7072177" y="126676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27"/>
            <p:cNvSpPr/>
            <p:nvPr/>
          </p:nvSpPr>
          <p:spPr>
            <a:xfrm>
              <a:off x="7072177" y="159811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27"/>
            <p:cNvSpPr/>
            <p:nvPr/>
          </p:nvSpPr>
          <p:spPr>
            <a:xfrm>
              <a:off x="7072177" y="1929461"/>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27"/>
            <p:cNvSpPr/>
            <p:nvPr/>
          </p:nvSpPr>
          <p:spPr>
            <a:xfrm>
              <a:off x="7410572" y="-38998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27"/>
            <p:cNvSpPr/>
            <p:nvPr/>
          </p:nvSpPr>
          <p:spPr>
            <a:xfrm>
              <a:off x="7410572" y="126676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27"/>
            <p:cNvSpPr/>
            <p:nvPr/>
          </p:nvSpPr>
          <p:spPr>
            <a:xfrm>
              <a:off x="7410572" y="1929461"/>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27"/>
            <p:cNvSpPr/>
            <p:nvPr/>
          </p:nvSpPr>
          <p:spPr>
            <a:xfrm>
              <a:off x="7748967" y="-38998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27"/>
            <p:cNvSpPr/>
            <p:nvPr/>
          </p:nvSpPr>
          <p:spPr>
            <a:xfrm>
              <a:off x="7748967" y="126676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27"/>
            <p:cNvSpPr/>
            <p:nvPr/>
          </p:nvSpPr>
          <p:spPr>
            <a:xfrm>
              <a:off x="7748967" y="1929461"/>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27"/>
            <p:cNvSpPr/>
            <p:nvPr/>
          </p:nvSpPr>
          <p:spPr>
            <a:xfrm>
              <a:off x="8087362" y="-38998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27"/>
            <p:cNvSpPr/>
            <p:nvPr/>
          </p:nvSpPr>
          <p:spPr>
            <a:xfrm>
              <a:off x="8087362" y="126676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27"/>
            <p:cNvSpPr/>
            <p:nvPr/>
          </p:nvSpPr>
          <p:spPr>
            <a:xfrm>
              <a:off x="8087362" y="1929461"/>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27"/>
            <p:cNvSpPr/>
            <p:nvPr/>
          </p:nvSpPr>
          <p:spPr>
            <a:xfrm>
              <a:off x="8425758" y="-38998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27"/>
            <p:cNvSpPr/>
            <p:nvPr/>
          </p:nvSpPr>
          <p:spPr>
            <a:xfrm>
              <a:off x="8425758" y="126676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27"/>
            <p:cNvSpPr/>
            <p:nvPr/>
          </p:nvSpPr>
          <p:spPr>
            <a:xfrm>
              <a:off x="8425758" y="1929461"/>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27"/>
            <p:cNvSpPr/>
            <p:nvPr/>
          </p:nvSpPr>
          <p:spPr>
            <a:xfrm>
              <a:off x="6056992" y="-38998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27"/>
            <p:cNvSpPr/>
            <p:nvPr/>
          </p:nvSpPr>
          <p:spPr>
            <a:xfrm>
              <a:off x="6056992" y="-58634"/>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27"/>
            <p:cNvSpPr/>
            <p:nvPr/>
          </p:nvSpPr>
          <p:spPr>
            <a:xfrm>
              <a:off x="6056992" y="272716"/>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27"/>
            <p:cNvSpPr/>
            <p:nvPr/>
          </p:nvSpPr>
          <p:spPr>
            <a:xfrm>
              <a:off x="6056992" y="604065"/>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27"/>
            <p:cNvSpPr/>
            <p:nvPr/>
          </p:nvSpPr>
          <p:spPr>
            <a:xfrm>
              <a:off x="6056992" y="935414"/>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27"/>
            <p:cNvSpPr/>
            <p:nvPr/>
          </p:nvSpPr>
          <p:spPr>
            <a:xfrm>
              <a:off x="6056992" y="126676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27"/>
            <p:cNvSpPr/>
            <p:nvPr/>
          </p:nvSpPr>
          <p:spPr>
            <a:xfrm>
              <a:off x="6056992" y="159811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27"/>
            <p:cNvSpPr/>
            <p:nvPr/>
          </p:nvSpPr>
          <p:spPr>
            <a:xfrm>
              <a:off x="6056992" y="1929461"/>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27"/>
            <p:cNvSpPr/>
            <p:nvPr/>
          </p:nvSpPr>
          <p:spPr>
            <a:xfrm>
              <a:off x="6395387" y="-58634"/>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27"/>
            <p:cNvSpPr/>
            <p:nvPr/>
          </p:nvSpPr>
          <p:spPr>
            <a:xfrm>
              <a:off x="6395387" y="604065"/>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27"/>
            <p:cNvSpPr/>
            <p:nvPr/>
          </p:nvSpPr>
          <p:spPr>
            <a:xfrm>
              <a:off x="6395387" y="1929461"/>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27"/>
            <p:cNvSpPr/>
            <p:nvPr/>
          </p:nvSpPr>
          <p:spPr>
            <a:xfrm>
              <a:off x="7072177" y="-389989"/>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27"/>
            <p:cNvSpPr/>
            <p:nvPr/>
          </p:nvSpPr>
          <p:spPr>
            <a:xfrm>
              <a:off x="6395387" y="-389989"/>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27"/>
            <p:cNvSpPr/>
            <p:nvPr/>
          </p:nvSpPr>
          <p:spPr>
            <a:xfrm>
              <a:off x="7410572" y="-5863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27"/>
            <p:cNvSpPr/>
            <p:nvPr/>
          </p:nvSpPr>
          <p:spPr>
            <a:xfrm>
              <a:off x="7748967" y="-5863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27"/>
            <p:cNvSpPr/>
            <p:nvPr/>
          </p:nvSpPr>
          <p:spPr>
            <a:xfrm>
              <a:off x="8087362" y="-5863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27"/>
            <p:cNvSpPr/>
            <p:nvPr/>
          </p:nvSpPr>
          <p:spPr>
            <a:xfrm>
              <a:off x="8425758" y="-5863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27"/>
            <p:cNvSpPr/>
            <p:nvPr/>
          </p:nvSpPr>
          <p:spPr>
            <a:xfrm>
              <a:off x="7410572" y="272655"/>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27"/>
            <p:cNvSpPr/>
            <p:nvPr/>
          </p:nvSpPr>
          <p:spPr>
            <a:xfrm>
              <a:off x="7748967" y="272655"/>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27"/>
            <p:cNvSpPr/>
            <p:nvPr/>
          </p:nvSpPr>
          <p:spPr>
            <a:xfrm>
              <a:off x="8087362" y="272655"/>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27"/>
            <p:cNvSpPr/>
            <p:nvPr/>
          </p:nvSpPr>
          <p:spPr>
            <a:xfrm>
              <a:off x="8425758" y="272655"/>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27"/>
            <p:cNvSpPr/>
            <p:nvPr/>
          </p:nvSpPr>
          <p:spPr>
            <a:xfrm>
              <a:off x="7410572" y="604030"/>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27"/>
            <p:cNvSpPr/>
            <p:nvPr/>
          </p:nvSpPr>
          <p:spPr>
            <a:xfrm>
              <a:off x="7748967" y="604030"/>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27"/>
            <p:cNvSpPr/>
            <p:nvPr/>
          </p:nvSpPr>
          <p:spPr>
            <a:xfrm>
              <a:off x="8087362" y="604030"/>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27"/>
            <p:cNvSpPr/>
            <p:nvPr/>
          </p:nvSpPr>
          <p:spPr>
            <a:xfrm>
              <a:off x="8425758" y="604030"/>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27"/>
            <p:cNvSpPr/>
            <p:nvPr/>
          </p:nvSpPr>
          <p:spPr>
            <a:xfrm>
              <a:off x="7410572" y="93536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27"/>
            <p:cNvSpPr/>
            <p:nvPr/>
          </p:nvSpPr>
          <p:spPr>
            <a:xfrm>
              <a:off x="7748967" y="93536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27"/>
            <p:cNvSpPr/>
            <p:nvPr/>
          </p:nvSpPr>
          <p:spPr>
            <a:xfrm>
              <a:off x="8087362" y="93536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27"/>
            <p:cNvSpPr/>
            <p:nvPr/>
          </p:nvSpPr>
          <p:spPr>
            <a:xfrm>
              <a:off x="8425758" y="93536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27"/>
            <p:cNvSpPr/>
            <p:nvPr/>
          </p:nvSpPr>
          <p:spPr>
            <a:xfrm>
              <a:off x="6733787" y="-389989"/>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27"/>
            <p:cNvSpPr/>
            <p:nvPr/>
          </p:nvSpPr>
          <p:spPr>
            <a:xfrm>
              <a:off x="7410572" y="159808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27"/>
            <p:cNvSpPr/>
            <p:nvPr/>
          </p:nvSpPr>
          <p:spPr>
            <a:xfrm>
              <a:off x="7748967" y="159808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27"/>
            <p:cNvSpPr/>
            <p:nvPr/>
          </p:nvSpPr>
          <p:spPr>
            <a:xfrm>
              <a:off x="8087362" y="159808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27"/>
            <p:cNvSpPr/>
            <p:nvPr/>
          </p:nvSpPr>
          <p:spPr>
            <a:xfrm>
              <a:off x="8425758" y="159808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27"/>
            <p:cNvSpPr/>
            <p:nvPr/>
          </p:nvSpPr>
          <p:spPr>
            <a:xfrm>
              <a:off x="6395402" y="935414"/>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27"/>
            <p:cNvSpPr/>
            <p:nvPr/>
          </p:nvSpPr>
          <p:spPr>
            <a:xfrm>
              <a:off x="6395402" y="126676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27"/>
            <p:cNvSpPr/>
            <p:nvPr/>
          </p:nvSpPr>
          <p:spPr>
            <a:xfrm>
              <a:off x="6395402" y="159811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27"/>
            <p:cNvSpPr/>
            <p:nvPr/>
          </p:nvSpPr>
          <p:spPr>
            <a:xfrm>
              <a:off x="6733797" y="126676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27"/>
            <p:cNvSpPr/>
            <p:nvPr/>
          </p:nvSpPr>
          <p:spPr>
            <a:xfrm>
              <a:off x="6733797" y="93536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27"/>
            <p:cNvSpPr/>
            <p:nvPr/>
          </p:nvSpPr>
          <p:spPr>
            <a:xfrm>
              <a:off x="6733797" y="159808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27"/>
            <p:cNvSpPr/>
            <p:nvPr/>
          </p:nvSpPr>
          <p:spPr>
            <a:xfrm>
              <a:off x="6733782" y="272754"/>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27"/>
            <p:cNvSpPr/>
            <p:nvPr/>
          </p:nvSpPr>
          <p:spPr>
            <a:xfrm>
              <a:off x="6395387" y="272754"/>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ackground">
  <p:cSld name="CUSTOM_2_6_2">
    <p:spTree>
      <p:nvGrpSpPr>
        <p:cNvPr id="1" name="Shape 3357"/>
        <p:cNvGrpSpPr/>
        <p:nvPr/>
      </p:nvGrpSpPr>
      <p:grpSpPr>
        <a:xfrm>
          <a:off x="0" y="0"/>
          <a:ext cx="0" cy="0"/>
          <a:chOff x="0" y="0"/>
          <a:chExt cx="0" cy="0"/>
        </a:xfrm>
      </p:grpSpPr>
      <p:grpSp>
        <p:nvGrpSpPr>
          <p:cNvPr id="3358" name="Google Shape;3358;p28"/>
          <p:cNvGrpSpPr/>
          <p:nvPr/>
        </p:nvGrpSpPr>
        <p:grpSpPr>
          <a:xfrm>
            <a:off x="-232849" y="3652602"/>
            <a:ext cx="9609698" cy="1691981"/>
            <a:chOff x="-232849" y="318827"/>
            <a:chExt cx="9609698" cy="1691981"/>
          </a:xfrm>
        </p:grpSpPr>
        <p:sp>
          <p:nvSpPr>
            <p:cNvPr id="3359" name="Google Shape;3359;p28"/>
            <p:cNvSpPr/>
            <p:nvPr/>
          </p:nvSpPr>
          <p:spPr>
            <a:xfrm rot="5400000">
              <a:off x="1751796" y="32227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28"/>
            <p:cNvSpPr/>
            <p:nvPr/>
          </p:nvSpPr>
          <p:spPr>
            <a:xfrm rot="5400000">
              <a:off x="1420447" y="32227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28"/>
            <p:cNvSpPr/>
            <p:nvPr/>
          </p:nvSpPr>
          <p:spPr>
            <a:xfrm rot="5400000">
              <a:off x="1089097" y="32227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28"/>
            <p:cNvSpPr/>
            <p:nvPr/>
          </p:nvSpPr>
          <p:spPr>
            <a:xfrm rot="5400000">
              <a:off x="757748" y="32227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28"/>
            <p:cNvSpPr/>
            <p:nvPr/>
          </p:nvSpPr>
          <p:spPr>
            <a:xfrm rot="5400000">
              <a:off x="426399" y="32227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28"/>
            <p:cNvSpPr/>
            <p:nvPr/>
          </p:nvSpPr>
          <p:spPr>
            <a:xfrm rot="5400000">
              <a:off x="95050" y="32227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28"/>
            <p:cNvSpPr/>
            <p:nvPr/>
          </p:nvSpPr>
          <p:spPr>
            <a:xfrm rot="5400000">
              <a:off x="2414486" y="32227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28"/>
            <p:cNvSpPr/>
            <p:nvPr/>
          </p:nvSpPr>
          <p:spPr>
            <a:xfrm rot="5400000">
              <a:off x="-236299" y="32227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28"/>
            <p:cNvSpPr/>
            <p:nvPr/>
          </p:nvSpPr>
          <p:spPr>
            <a:xfrm rot="5400000">
              <a:off x="2083145" y="66067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28"/>
            <p:cNvSpPr/>
            <p:nvPr/>
          </p:nvSpPr>
          <p:spPr>
            <a:xfrm rot="5400000">
              <a:off x="426399" y="66067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28"/>
            <p:cNvSpPr/>
            <p:nvPr/>
          </p:nvSpPr>
          <p:spPr>
            <a:xfrm rot="5400000">
              <a:off x="2414486" y="66067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28"/>
            <p:cNvSpPr/>
            <p:nvPr/>
          </p:nvSpPr>
          <p:spPr>
            <a:xfrm rot="5400000">
              <a:off x="-236299" y="66067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28"/>
            <p:cNvSpPr/>
            <p:nvPr/>
          </p:nvSpPr>
          <p:spPr>
            <a:xfrm rot="5400000">
              <a:off x="2083145" y="99906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28"/>
            <p:cNvSpPr/>
            <p:nvPr/>
          </p:nvSpPr>
          <p:spPr>
            <a:xfrm rot="5400000">
              <a:off x="426399" y="99906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28"/>
            <p:cNvSpPr/>
            <p:nvPr/>
          </p:nvSpPr>
          <p:spPr>
            <a:xfrm rot="5400000">
              <a:off x="2414486" y="99906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28"/>
            <p:cNvSpPr/>
            <p:nvPr/>
          </p:nvSpPr>
          <p:spPr>
            <a:xfrm rot="5400000">
              <a:off x="-236299" y="99906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28"/>
            <p:cNvSpPr/>
            <p:nvPr/>
          </p:nvSpPr>
          <p:spPr>
            <a:xfrm rot="5400000">
              <a:off x="2083145" y="133746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28"/>
            <p:cNvSpPr/>
            <p:nvPr/>
          </p:nvSpPr>
          <p:spPr>
            <a:xfrm rot="5400000">
              <a:off x="426399" y="133746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28"/>
            <p:cNvSpPr/>
            <p:nvPr/>
          </p:nvSpPr>
          <p:spPr>
            <a:xfrm rot="5400000">
              <a:off x="-236299" y="133746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28"/>
            <p:cNvSpPr/>
            <p:nvPr/>
          </p:nvSpPr>
          <p:spPr>
            <a:xfrm rot="5400000">
              <a:off x="2083145" y="167585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28"/>
            <p:cNvSpPr/>
            <p:nvPr/>
          </p:nvSpPr>
          <p:spPr>
            <a:xfrm rot="5400000">
              <a:off x="426399" y="167585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28"/>
            <p:cNvSpPr/>
            <p:nvPr/>
          </p:nvSpPr>
          <p:spPr>
            <a:xfrm rot="5400000">
              <a:off x="-236299" y="167585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28"/>
            <p:cNvSpPr/>
            <p:nvPr/>
          </p:nvSpPr>
          <p:spPr>
            <a:xfrm rot="5400000">
              <a:off x="2083151" y="32227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28"/>
            <p:cNvSpPr/>
            <p:nvPr/>
          </p:nvSpPr>
          <p:spPr>
            <a:xfrm rot="5400000">
              <a:off x="1751795" y="66067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28"/>
            <p:cNvSpPr/>
            <p:nvPr/>
          </p:nvSpPr>
          <p:spPr>
            <a:xfrm rot="5400000">
              <a:off x="1751795" y="99906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28"/>
            <p:cNvSpPr/>
            <p:nvPr/>
          </p:nvSpPr>
          <p:spPr>
            <a:xfrm rot="5400000">
              <a:off x="1751795" y="133746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28"/>
            <p:cNvSpPr/>
            <p:nvPr/>
          </p:nvSpPr>
          <p:spPr>
            <a:xfrm rot="5400000">
              <a:off x="1751795" y="167585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28"/>
            <p:cNvSpPr/>
            <p:nvPr/>
          </p:nvSpPr>
          <p:spPr>
            <a:xfrm rot="5400000">
              <a:off x="1420507" y="66067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28"/>
            <p:cNvSpPr/>
            <p:nvPr/>
          </p:nvSpPr>
          <p:spPr>
            <a:xfrm rot="5400000">
              <a:off x="1420507" y="99906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28"/>
            <p:cNvSpPr/>
            <p:nvPr/>
          </p:nvSpPr>
          <p:spPr>
            <a:xfrm rot="5400000">
              <a:off x="1420507" y="133746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28"/>
            <p:cNvSpPr/>
            <p:nvPr/>
          </p:nvSpPr>
          <p:spPr>
            <a:xfrm rot="5400000">
              <a:off x="1420507" y="167585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28"/>
            <p:cNvSpPr/>
            <p:nvPr/>
          </p:nvSpPr>
          <p:spPr>
            <a:xfrm rot="5400000">
              <a:off x="1089132" y="66067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28"/>
            <p:cNvSpPr/>
            <p:nvPr/>
          </p:nvSpPr>
          <p:spPr>
            <a:xfrm rot="5400000">
              <a:off x="1089132" y="99906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28"/>
            <p:cNvSpPr/>
            <p:nvPr/>
          </p:nvSpPr>
          <p:spPr>
            <a:xfrm rot="5400000">
              <a:off x="1089132" y="133746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28"/>
            <p:cNvSpPr/>
            <p:nvPr/>
          </p:nvSpPr>
          <p:spPr>
            <a:xfrm rot="5400000">
              <a:off x="1089132" y="167585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28"/>
            <p:cNvSpPr/>
            <p:nvPr/>
          </p:nvSpPr>
          <p:spPr>
            <a:xfrm rot="5400000">
              <a:off x="757795" y="66067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28"/>
            <p:cNvSpPr/>
            <p:nvPr/>
          </p:nvSpPr>
          <p:spPr>
            <a:xfrm rot="5400000">
              <a:off x="757795" y="99906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28"/>
            <p:cNvSpPr/>
            <p:nvPr/>
          </p:nvSpPr>
          <p:spPr>
            <a:xfrm rot="5400000">
              <a:off x="757795" y="133746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28"/>
            <p:cNvSpPr/>
            <p:nvPr/>
          </p:nvSpPr>
          <p:spPr>
            <a:xfrm rot="5400000">
              <a:off x="757795" y="167585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28"/>
            <p:cNvSpPr/>
            <p:nvPr/>
          </p:nvSpPr>
          <p:spPr>
            <a:xfrm rot="5400000">
              <a:off x="2414486" y="1337460"/>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28"/>
            <p:cNvSpPr/>
            <p:nvPr/>
          </p:nvSpPr>
          <p:spPr>
            <a:xfrm rot="5400000">
              <a:off x="2414486" y="1675855"/>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28"/>
            <p:cNvSpPr/>
            <p:nvPr/>
          </p:nvSpPr>
          <p:spPr>
            <a:xfrm rot="5400000">
              <a:off x="95074" y="66067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28"/>
            <p:cNvSpPr/>
            <p:nvPr/>
          </p:nvSpPr>
          <p:spPr>
            <a:xfrm rot="5400000">
              <a:off x="95074" y="99906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28"/>
            <p:cNvSpPr/>
            <p:nvPr/>
          </p:nvSpPr>
          <p:spPr>
            <a:xfrm rot="5400000">
              <a:off x="95074" y="133746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28"/>
            <p:cNvSpPr/>
            <p:nvPr/>
          </p:nvSpPr>
          <p:spPr>
            <a:xfrm rot="5400000">
              <a:off x="95074" y="167585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28"/>
            <p:cNvSpPr/>
            <p:nvPr/>
          </p:nvSpPr>
          <p:spPr>
            <a:xfrm rot="5400000">
              <a:off x="4734071" y="32227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28"/>
            <p:cNvSpPr/>
            <p:nvPr/>
          </p:nvSpPr>
          <p:spPr>
            <a:xfrm rot="5400000">
              <a:off x="4402722" y="32227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28"/>
            <p:cNvSpPr/>
            <p:nvPr/>
          </p:nvSpPr>
          <p:spPr>
            <a:xfrm rot="5400000">
              <a:off x="4071372" y="32227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28"/>
            <p:cNvSpPr/>
            <p:nvPr/>
          </p:nvSpPr>
          <p:spPr>
            <a:xfrm rot="5400000">
              <a:off x="3740023" y="32227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28"/>
            <p:cNvSpPr/>
            <p:nvPr/>
          </p:nvSpPr>
          <p:spPr>
            <a:xfrm rot="5400000">
              <a:off x="3408674" y="32227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28"/>
            <p:cNvSpPr/>
            <p:nvPr/>
          </p:nvSpPr>
          <p:spPr>
            <a:xfrm rot="5400000">
              <a:off x="3077325" y="32227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28"/>
            <p:cNvSpPr/>
            <p:nvPr/>
          </p:nvSpPr>
          <p:spPr>
            <a:xfrm rot="5400000">
              <a:off x="2745976" y="32227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28"/>
            <p:cNvSpPr/>
            <p:nvPr/>
          </p:nvSpPr>
          <p:spPr>
            <a:xfrm rot="5400000">
              <a:off x="5065420" y="66067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28"/>
            <p:cNvSpPr/>
            <p:nvPr/>
          </p:nvSpPr>
          <p:spPr>
            <a:xfrm rot="5400000">
              <a:off x="3408674" y="66067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28"/>
            <p:cNvSpPr/>
            <p:nvPr/>
          </p:nvSpPr>
          <p:spPr>
            <a:xfrm rot="5400000">
              <a:off x="2745976" y="66067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28"/>
            <p:cNvSpPr/>
            <p:nvPr/>
          </p:nvSpPr>
          <p:spPr>
            <a:xfrm rot="5400000">
              <a:off x="5065420" y="99906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28"/>
            <p:cNvSpPr/>
            <p:nvPr/>
          </p:nvSpPr>
          <p:spPr>
            <a:xfrm rot="5400000">
              <a:off x="3408674" y="99906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28"/>
            <p:cNvSpPr/>
            <p:nvPr/>
          </p:nvSpPr>
          <p:spPr>
            <a:xfrm rot="5400000">
              <a:off x="2745976" y="99906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28"/>
            <p:cNvSpPr/>
            <p:nvPr/>
          </p:nvSpPr>
          <p:spPr>
            <a:xfrm rot="5400000">
              <a:off x="5065420" y="133746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28"/>
            <p:cNvSpPr/>
            <p:nvPr/>
          </p:nvSpPr>
          <p:spPr>
            <a:xfrm rot="5400000">
              <a:off x="3408674" y="133746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28"/>
            <p:cNvSpPr/>
            <p:nvPr/>
          </p:nvSpPr>
          <p:spPr>
            <a:xfrm rot="5400000">
              <a:off x="2745976" y="133746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28"/>
            <p:cNvSpPr/>
            <p:nvPr/>
          </p:nvSpPr>
          <p:spPr>
            <a:xfrm rot="5400000">
              <a:off x="5065420" y="167585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28"/>
            <p:cNvSpPr/>
            <p:nvPr/>
          </p:nvSpPr>
          <p:spPr>
            <a:xfrm rot="5400000">
              <a:off x="3408674" y="167585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28"/>
            <p:cNvSpPr/>
            <p:nvPr/>
          </p:nvSpPr>
          <p:spPr>
            <a:xfrm rot="5400000">
              <a:off x="2745976" y="167585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28"/>
            <p:cNvSpPr/>
            <p:nvPr/>
          </p:nvSpPr>
          <p:spPr>
            <a:xfrm rot="5400000">
              <a:off x="5065426" y="32227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28"/>
            <p:cNvSpPr/>
            <p:nvPr/>
          </p:nvSpPr>
          <p:spPr>
            <a:xfrm rot="5400000">
              <a:off x="4734070" y="66067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28"/>
            <p:cNvSpPr/>
            <p:nvPr/>
          </p:nvSpPr>
          <p:spPr>
            <a:xfrm rot="5400000">
              <a:off x="4734070" y="99906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28"/>
            <p:cNvSpPr/>
            <p:nvPr/>
          </p:nvSpPr>
          <p:spPr>
            <a:xfrm rot="5400000">
              <a:off x="4734070" y="133746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28"/>
            <p:cNvSpPr/>
            <p:nvPr/>
          </p:nvSpPr>
          <p:spPr>
            <a:xfrm rot="5400000">
              <a:off x="4734070" y="167585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28"/>
            <p:cNvSpPr/>
            <p:nvPr/>
          </p:nvSpPr>
          <p:spPr>
            <a:xfrm rot="5400000">
              <a:off x="4402782" y="66067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28"/>
            <p:cNvSpPr/>
            <p:nvPr/>
          </p:nvSpPr>
          <p:spPr>
            <a:xfrm rot="5400000">
              <a:off x="4402782" y="99906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28"/>
            <p:cNvSpPr/>
            <p:nvPr/>
          </p:nvSpPr>
          <p:spPr>
            <a:xfrm rot="5400000">
              <a:off x="4402782" y="133746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28"/>
            <p:cNvSpPr/>
            <p:nvPr/>
          </p:nvSpPr>
          <p:spPr>
            <a:xfrm rot="5400000">
              <a:off x="4402782" y="167585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28"/>
            <p:cNvSpPr/>
            <p:nvPr/>
          </p:nvSpPr>
          <p:spPr>
            <a:xfrm rot="5400000">
              <a:off x="4071407" y="66067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28"/>
            <p:cNvSpPr/>
            <p:nvPr/>
          </p:nvSpPr>
          <p:spPr>
            <a:xfrm rot="5400000">
              <a:off x="4071407" y="99906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28"/>
            <p:cNvSpPr/>
            <p:nvPr/>
          </p:nvSpPr>
          <p:spPr>
            <a:xfrm rot="5400000">
              <a:off x="4071407" y="133746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28"/>
            <p:cNvSpPr/>
            <p:nvPr/>
          </p:nvSpPr>
          <p:spPr>
            <a:xfrm rot="5400000">
              <a:off x="4071407" y="167585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28"/>
            <p:cNvSpPr/>
            <p:nvPr/>
          </p:nvSpPr>
          <p:spPr>
            <a:xfrm rot="5400000">
              <a:off x="3740070" y="66067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28"/>
            <p:cNvSpPr/>
            <p:nvPr/>
          </p:nvSpPr>
          <p:spPr>
            <a:xfrm rot="5400000">
              <a:off x="3740070" y="99906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28"/>
            <p:cNvSpPr/>
            <p:nvPr/>
          </p:nvSpPr>
          <p:spPr>
            <a:xfrm rot="5400000">
              <a:off x="3740070" y="133746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28"/>
            <p:cNvSpPr/>
            <p:nvPr/>
          </p:nvSpPr>
          <p:spPr>
            <a:xfrm rot="5400000">
              <a:off x="3740070" y="167585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28"/>
            <p:cNvSpPr/>
            <p:nvPr/>
          </p:nvSpPr>
          <p:spPr>
            <a:xfrm rot="5400000">
              <a:off x="3077349" y="66067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28"/>
            <p:cNvSpPr/>
            <p:nvPr/>
          </p:nvSpPr>
          <p:spPr>
            <a:xfrm rot="5400000">
              <a:off x="3077349" y="99906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28"/>
            <p:cNvSpPr/>
            <p:nvPr/>
          </p:nvSpPr>
          <p:spPr>
            <a:xfrm rot="5400000">
              <a:off x="3077349" y="133746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28"/>
            <p:cNvSpPr/>
            <p:nvPr/>
          </p:nvSpPr>
          <p:spPr>
            <a:xfrm rot="5400000">
              <a:off x="3077349" y="167585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28"/>
            <p:cNvSpPr/>
            <p:nvPr/>
          </p:nvSpPr>
          <p:spPr>
            <a:xfrm rot="5400000">
              <a:off x="7385021" y="32227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28"/>
            <p:cNvSpPr/>
            <p:nvPr/>
          </p:nvSpPr>
          <p:spPr>
            <a:xfrm rot="5400000">
              <a:off x="7053672" y="32227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28"/>
            <p:cNvSpPr/>
            <p:nvPr/>
          </p:nvSpPr>
          <p:spPr>
            <a:xfrm rot="5400000">
              <a:off x="6722322" y="32227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28"/>
            <p:cNvSpPr/>
            <p:nvPr/>
          </p:nvSpPr>
          <p:spPr>
            <a:xfrm rot="5400000">
              <a:off x="6390973" y="32227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28"/>
            <p:cNvSpPr/>
            <p:nvPr/>
          </p:nvSpPr>
          <p:spPr>
            <a:xfrm rot="5400000">
              <a:off x="6059624" y="32227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28"/>
            <p:cNvSpPr/>
            <p:nvPr/>
          </p:nvSpPr>
          <p:spPr>
            <a:xfrm rot="5400000">
              <a:off x="5728275" y="32227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28"/>
            <p:cNvSpPr/>
            <p:nvPr/>
          </p:nvSpPr>
          <p:spPr>
            <a:xfrm rot="5400000">
              <a:off x="8047711" y="32227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28"/>
            <p:cNvSpPr/>
            <p:nvPr/>
          </p:nvSpPr>
          <p:spPr>
            <a:xfrm rot="5400000">
              <a:off x="5396926" y="32227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28"/>
            <p:cNvSpPr/>
            <p:nvPr/>
          </p:nvSpPr>
          <p:spPr>
            <a:xfrm rot="5400000">
              <a:off x="7716370" y="66067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28"/>
            <p:cNvSpPr/>
            <p:nvPr/>
          </p:nvSpPr>
          <p:spPr>
            <a:xfrm rot="5400000">
              <a:off x="6059624" y="66067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28"/>
            <p:cNvSpPr/>
            <p:nvPr/>
          </p:nvSpPr>
          <p:spPr>
            <a:xfrm rot="5400000">
              <a:off x="8047711" y="66067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28"/>
            <p:cNvSpPr/>
            <p:nvPr/>
          </p:nvSpPr>
          <p:spPr>
            <a:xfrm rot="5400000">
              <a:off x="5396926" y="66067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28"/>
            <p:cNvSpPr/>
            <p:nvPr/>
          </p:nvSpPr>
          <p:spPr>
            <a:xfrm rot="5400000">
              <a:off x="7716370" y="99906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28"/>
            <p:cNvSpPr/>
            <p:nvPr/>
          </p:nvSpPr>
          <p:spPr>
            <a:xfrm rot="5400000">
              <a:off x="6059624" y="99906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28"/>
            <p:cNvSpPr/>
            <p:nvPr/>
          </p:nvSpPr>
          <p:spPr>
            <a:xfrm rot="5400000">
              <a:off x="8047711" y="99906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28"/>
            <p:cNvSpPr/>
            <p:nvPr/>
          </p:nvSpPr>
          <p:spPr>
            <a:xfrm rot="5400000">
              <a:off x="5396926" y="99906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28"/>
            <p:cNvSpPr/>
            <p:nvPr/>
          </p:nvSpPr>
          <p:spPr>
            <a:xfrm rot="5400000">
              <a:off x="7716370" y="133746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28"/>
            <p:cNvSpPr/>
            <p:nvPr/>
          </p:nvSpPr>
          <p:spPr>
            <a:xfrm rot="5400000">
              <a:off x="6059624" y="133746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28"/>
            <p:cNvSpPr/>
            <p:nvPr/>
          </p:nvSpPr>
          <p:spPr>
            <a:xfrm rot="5400000">
              <a:off x="5396926" y="133746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28"/>
            <p:cNvSpPr/>
            <p:nvPr/>
          </p:nvSpPr>
          <p:spPr>
            <a:xfrm rot="5400000">
              <a:off x="7716370" y="167585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28"/>
            <p:cNvSpPr/>
            <p:nvPr/>
          </p:nvSpPr>
          <p:spPr>
            <a:xfrm rot="5400000">
              <a:off x="6059624" y="167585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28"/>
            <p:cNvSpPr/>
            <p:nvPr/>
          </p:nvSpPr>
          <p:spPr>
            <a:xfrm rot="5400000">
              <a:off x="5396926" y="167585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28"/>
            <p:cNvSpPr/>
            <p:nvPr/>
          </p:nvSpPr>
          <p:spPr>
            <a:xfrm rot="5400000">
              <a:off x="7716376" y="32227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28"/>
            <p:cNvSpPr/>
            <p:nvPr/>
          </p:nvSpPr>
          <p:spPr>
            <a:xfrm rot="5400000">
              <a:off x="7385020" y="66067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28"/>
            <p:cNvSpPr/>
            <p:nvPr/>
          </p:nvSpPr>
          <p:spPr>
            <a:xfrm rot="5400000">
              <a:off x="7385020" y="99906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28"/>
            <p:cNvSpPr/>
            <p:nvPr/>
          </p:nvSpPr>
          <p:spPr>
            <a:xfrm rot="5400000">
              <a:off x="7385020" y="133746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28"/>
            <p:cNvSpPr/>
            <p:nvPr/>
          </p:nvSpPr>
          <p:spPr>
            <a:xfrm rot="5400000">
              <a:off x="7385020" y="167585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28"/>
            <p:cNvSpPr/>
            <p:nvPr/>
          </p:nvSpPr>
          <p:spPr>
            <a:xfrm rot="5400000">
              <a:off x="7053732" y="66067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28"/>
            <p:cNvSpPr/>
            <p:nvPr/>
          </p:nvSpPr>
          <p:spPr>
            <a:xfrm rot="5400000">
              <a:off x="7053732" y="99906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28"/>
            <p:cNvSpPr/>
            <p:nvPr/>
          </p:nvSpPr>
          <p:spPr>
            <a:xfrm rot="5400000">
              <a:off x="7053732" y="133746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28"/>
            <p:cNvSpPr/>
            <p:nvPr/>
          </p:nvSpPr>
          <p:spPr>
            <a:xfrm rot="5400000">
              <a:off x="7053732" y="167585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28"/>
            <p:cNvSpPr/>
            <p:nvPr/>
          </p:nvSpPr>
          <p:spPr>
            <a:xfrm rot="5400000">
              <a:off x="6722357" y="66067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28"/>
            <p:cNvSpPr/>
            <p:nvPr/>
          </p:nvSpPr>
          <p:spPr>
            <a:xfrm rot="5400000">
              <a:off x="6722357" y="99906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28"/>
            <p:cNvSpPr/>
            <p:nvPr/>
          </p:nvSpPr>
          <p:spPr>
            <a:xfrm rot="5400000">
              <a:off x="6722357" y="133746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28"/>
            <p:cNvSpPr/>
            <p:nvPr/>
          </p:nvSpPr>
          <p:spPr>
            <a:xfrm rot="5400000">
              <a:off x="6722357" y="167585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28"/>
            <p:cNvSpPr/>
            <p:nvPr/>
          </p:nvSpPr>
          <p:spPr>
            <a:xfrm rot="5400000">
              <a:off x="6391020" y="66067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28"/>
            <p:cNvSpPr/>
            <p:nvPr/>
          </p:nvSpPr>
          <p:spPr>
            <a:xfrm rot="5400000">
              <a:off x="6391020" y="99906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28"/>
            <p:cNvSpPr/>
            <p:nvPr/>
          </p:nvSpPr>
          <p:spPr>
            <a:xfrm rot="5400000">
              <a:off x="6391020" y="133746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28"/>
            <p:cNvSpPr/>
            <p:nvPr/>
          </p:nvSpPr>
          <p:spPr>
            <a:xfrm rot="5400000">
              <a:off x="6391020" y="167585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28"/>
            <p:cNvSpPr/>
            <p:nvPr/>
          </p:nvSpPr>
          <p:spPr>
            <a:xfrm rot="5400000">
              <a:off x="8047711" y="1337460"/>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28"/>
            <p:cNvSpPr/>
            <p:nvPr/>
          </p:nvSpPr>
          <p:spPr>
            <a:xfrm rot="5400000">
              <a:off x="8047711" y="1675855"/>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28"/>
            <p:cNvSpPr/>
            <p:nvPr/>
          </p:nvSpPr>
          <p:spPr>
            <a:xfrm rot="5400000">
              <a:off x="5728299" y="66067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28"/>
            <p:cNvSpPr/>
            <p:nvPr/>
          </p:nvSpPr>
          <p:spPr>
            <a:xfrm rot="5400000">
              <a:off x="5728299" y="99906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28"/>
            <p:cNvSpPr/>
            <p:nvPr/>
          </p:nvSpPr>
          <p:spPr>
            <a:xfrm rot="5400000">
              <a:off x="5728299" y="133746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28"/>
            <p:cNvSpPr/>
            <p:nvPr/>
          </p:nvSpPr>
          <p:spPr>
            <a:xfrm rot="5400000">
              <a:off x="5728299" y="167585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28"/>
            <p:cNvSpPr/>
            <p:nvPr/>
          </p:nvSpPr>
          <p:spPr>
            <a:xfrm rot="5400000">
              <a:off x="9041899" y="32227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28"/>
            <p:cNvSpPr/>
            <p:nvPr/>
          </p:nvSpPr>
          <p:spPr>
            <a:xfrm rot="5400000">
              <a:off x="8710550" y="32227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28"/>
            <p:cNvSpPr/>
            <p:nvPr/>
          </p:nvSpPr>
          <p:spPr>
            <a:xfrm rot="5400000">
              <a:off x="8379201" y="32227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28"/>
            <p:cNvSpPr/>
            <p:nvPr/>
          </p:nvSpPr>
          <p:spPr>
            <a:xfrm rot="5400000">
              <a:off x="9041899" y="66067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28"/>
            <p:cNvSpPr/>
            <p:nvPr/>
          </p:nvSpPr>
          <p:spPr>
            <a:xfrm rot="5400000">
              <a:off x="8379201" y="66067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28"/>
            <p:cNvSpPr/>
            <p:nvPr/>
          </p:nvSpPr>
          <p:spPr>
            <a:xfrm rot="5400000">
              <a:off x="9041899" y="99906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28"/>
            <p:cNvSpPr/>
            <p:nvPr/>
          </p:nvSpPr>
          <p:spPr>
            <a:xfrm rot="5400000">
              <a:off x="8379201" y="99906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28"/>
            <p:cNvSpPr/>
            <p:nvPr/>
          </p:nvSpPr>
          <p:spPr>
            <a:xfrm rot="5400000">
              <a:off x="9041899" y="133746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28"/>
            <p:cNvSpPr/>
            <p:nvPr/>
          </p:nvSpPr>
          <p:spPr>
            <a:xfrm rot="5400000">
              <a:off x="8379201" y="133746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28"/>
            <p:cNvSpPr/>
            <p:nvPr/>
          </p:nvSpPr>
          <p:spPr>
            <a:xfrm rot="5400000">
              <a:off x="9041899" y="167585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28"/>
            <p:cNvSpPr/>
            <p:nvPr/>
          </p:nvSpPr>
          <p:spPr>
            <a:xfrm rot="5400000">
              <a:off x="8379201" y="167585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28"/>
            <p:cNvSpPr/>
            <p:nvPr/>
          </p:nvSpPr>
          <p:spPr>
            <a:xfrm rot="5400000">
              <a:off x="8710574" y="66067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28"/>
            <p:cNvSpPr/>
            <p:nvPr/>
          </p:nvSpPr>
          <p:spPr>
            <a:xfrm rot="5400000">
              <a:off x="8710574" y="99906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28"/>
            <p:cNvSpPr/>
            <p:nvPr/>
          </p:nvSpPr>
          <p:spPr>
            <a:xfrm rot="5400000">
              <a:off x="8710574" y="133746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28"/>
            <p:cNvSpPr/>
            <p:nvPr/>
          </p:nvSpPr>
          <p:spPr>
            <a:xfrm rot="5400000">
              <a:off x="8710574" y="167585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504" name="Google Shape;3504;p28"/>
          <p:cNvPicPr preferRelativeResize="0"/>
          <p:nvPr/>
        </p:nvPicPr>
        <p:blipFill>
          <a:blip r:embed="rId2">
            <a:alphaModFix/>
          </a:blip>
          <a:stretch>
            <a:fillRect/>
          </a:stretch>
        </p:blipFill>
        <p:spPr>
          <a:xfrm>
            <a:off x="76200" y="2335625"/>
            <a:ext cx="4600699" cy="2731674"/>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ackground 1">
  <p:cSld name="CUSTOM_2_6_2_1">
    <p:spTree>
      <p:nvGrpSpPr>
        <p:cNvPr id="1" name="Shape 3505"/>
        <p:cNvGrpSpPr/>
        <p:nvPr/>
      </p:nvGrpSpPr>
      <p:grpSpPr>
        <a:xfrm>
          <a:off x="0" y="0"/>
          <a:ext cx="0" cy="0"/>
          <a:chOff x="0" y="0"/>
          <a:chExt cx="0" cy="0"/>
        </a:xfrm>
      </p:grpSpPr>
      <p:grpSp>
        <p:nvGrpSpPr>
          <p:cNvPr id="3506" name="Google Shape;3506;p29"/>
          <p:cNvGrpSpPr/>
          <p:nvPr/>
        </p:nvGrpSpPr>
        <p:grpSpPr>
          <a:xfrm>
            <a:off x="-232849" y="-214548"/>
            <a:ext cx="9609698" cy="1691981"/>
            <a:chOff x="-232849" y="318827"/>
            <a:chExt cx="9609698" cy="1691981"/>
          </a:xfrm>
        </p:grpSpPr>
        <p:sp>
          <p:nvSpPr>
            <p:cNvPr id="3507" name="Google Shape;3507;p29"/>
            <p:cNvSpPr/>
            <p:nvPr/>
          </p:nvSpPr>
          <p:spPr>
            <a:xfrm rot="5400000">
              <a:off x="1751796" y="32227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29"/>
            <p:cNvSpPr/>
            <p:nvPr/>
          </p:nvSpPr>
          <p:spPr>
            <a:xfrm rot="5400000">
              <a:off x="1420447" y="32227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29"/>
            <p:cNvSpPr/>
            <p:nvPr/>
          </p:nvSpPr>
          <p:spPr>
            <a:xfrm rot="5400000">
              <a:off x="1089097" y="32227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29"/>
            <p:cNvSpPr/>
            <p:nvPr/>
          </p:nvSpPr>
          <p:spPr>
            <a:xfrm rot="5400000">
              <a:off x="757748" y="32227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29"/>
            <p:cNvSpPr/>
            <p:nvPr/>
          </p:nvSpPr>
          <p:spPr>
            <a:xfrm rot="5400000">
              <a:off x="426399" y="32227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29"/>
            <p:cNvSpPr/>
            <p:nvPr/>
          </p:nvSpPr>
          <p:spPr>
            <a:xfrm rot="5400000">
              <a:off x="95050" y="32227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29"/>
            <p:cNvSpPr/>
            <p:nvPr/>
          </p:nvSpPr>
          <p:spPr>
            <a:xfrm rot="5400000">
              <a:off x="2414486" y="32227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29"/>
            <p:cNvSpPr/>
            <p:nvPr/>
          </p:nvSpPr>
          <p:spPr>
            <a:xfrm rot="5400000">
              <a:off x="-236299" y="32227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29"/>
            <p:cNvSpPr/>
            <p:nvPr/>
          </p:nvSpPr>
          <p:spPr>
            <a:xfrm rot="5400000">
              <a:off x="2083145" y="66067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29"/>
            <p:cNvSpPr/>
            <p:nvPr/>
          </p:nvSpPr>
          <p:spPr>
            <a:xfrm rot="5400000">
              <a:off x="426399" y="66067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29"/>
            <p:cNvSpPr/>
            <p:nvPr/>
          </p:nvSpPr>
          <p:spPr>
            <a:xfrm rot="5400000">
              <a:off x="2414486" y="66067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29"/>
            <p:cNvSpPr/>
            <p:nvPr/>
          </p:nvSpPr>
          <p:spPr>
            <a:xfrm rot="5400000">
              <a:off x="-236299" y="66067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29"/>
            <p:cNvSpPr/>
            <p:nvPr/>
          </p:nvSpPr>
          <p:spPr>
            <a:xfrm rot="5400000">
              <a:off x="2083145" y="99906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29"/>
            <p:cNvSpPr/>
            <p:nvPr/>
          </p:nvSpPr>
          <p:spPr>
            <a:xfrm rot="5400000">
              <a:off x="426399" y="99906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29"/>
            <p:cNvSpPr/>
            <p:nvPr/>
          </p:nvSpPr>
          <p:spPr>
            <a:xfrm rot="5400000">
              <a:off x="2414486" y="99906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29"/>
            <p:cNvSpPr/>
            <p:nvPr/>
          </p:nvSpPr>
          <p:spPr>
            <a:xfrm rot="5400000">
              <a:off x="-236299" y="99906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29"/>
            <p:cNvSpPr/>
            <p:nvPr/>
          </p:nvSpPr>
          <p:spPr>
            <a:xfrm rot="5400000">
              <a:off x="2083145" y="133746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29"/>
            <p:cNvSpPr/>
            <p:nvPr/>
          </p:nvSpPr>
          <p:spPr>
            <a:xfrm rot="5400000">
              <a:off x="426399" y="133746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29"/>
            <p:cNvSpPr/>
            <p:nvPr/>
          </p:nvSpPr>
          <p:spPr>
            <a:xfrm rot="5400000">
              <a:off x="-236299" y="133746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29"/>
            <p:cNvSpPr/>
            <p:nvPr/>
          </p:nvSpPr>
          <p:spPr>
            <a:xfrm rot="5400000">
              <a:off x="2083145" y="167585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29"/>
            <p:cNvSpPr/>
            <p:nvPr/>
          </p:nvSpPr>
          <p:spPr>
            <a:xfrm rot="5400000">
              <a:off x="426399" y="167585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29"/>
            <p:cNvSpPr/>
            <p:nvPr/>
          </p:nvSpPr>
          <p:spPr>
            <a:xfrm rot="5400000">
              <a:off x="-236299" y="167585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29"/>
            <p:cNvSpPr/>
            <p:nvPr/>
          </p:nvSpPr>
          <p:spPr>
            <a:xfrm rot="5400000">
              <a:off x="2083151" y="32227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29"/>
            <p:cNvSpPr/>
            <p:nvPr/>
          </p:nvSpPr>
          <p:spPr>
            <a:xfrm rot="5400000">
              <a:off x="1751795" y="66067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29"/>
            <p:cNvSpPr/>
            <p:nvPr/>
          </p:nvSpPr>
          <p:spPr>
            <a:xfrm rot="5400000">
              <a:off x="1751795" y="99906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29"/>
            <p:cNvSpPr/>
            <p:nvPr/>
          </p:nvSpPr>
          <p:spPr>
            <a:xfrm rot="5400000">
              <a:off x="1751795" y="133746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29"/>
            <p:cNvSpPr/>
            <p:nvPr/>
          </p:nvSpPr>
          <p:spPr>
            <a:xfrm rot="5400000">
              <a:off x="1751795" y="167585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29"/>
            <p:cNvSpPr/>
            <p:nvPr/>
          </p:nvSpPr>
          <p:spPr>
            <a:xfrm rot="5400000">
              <a:off x="1420507" y="66067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29"/>
            <p:cNvSpPr/>
            <p:nvPr/>
          </p:nvSpPr>
          <p:spPr>
            <a:xfrm rot="5400000">
              <a:off x="1420507" y="99906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29"/>
            <p:cNvSpPr/>
            <p:nvPr/>
          </p:nvSpPr>
          <p:spPr>
            <a:xfrm rot="5400000">
              <a:off x="1420507" y="133746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29"/>
            <p:cNvSpPr/>
            <p:nvPr/>
          </p:nvSpPr>
          <p:spPr>
            <a:xfrm rot="5400000">
              <a:off x="1420507" y="167585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29"/>
            <p:cNvSpPr/>
            <p:nvPr/>
          </p:nvSpPr>
          <p:spPr>
            <a:xfrm rot="5400000">
              <a:off x="1089132" y="66067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29"/>
            <p:cNvSpPr/>
            <p:nvPr/>
          </p:nvSpPr>
          <p:spPr>
            <a:xfrm rot="5400000">
              <a:off x="1089132" y="99906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29"/>
            <p:cNvSpPr/>
            <p:nvPr/>
          </p:nvSpPr>
          <p:spPr>
            <a:xfrm rot="5400000">
              <a:off x="1089132" y="133746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29"/>
            <p:cNvSpPr/>
            <p:nvPr/>
          </p:nvSpPr>
          <p:spPr>
            <a:xfrm rot="5400000">
              <a:off x="1089132" y="167585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29"/>
            <p:cNvSpPr/>
            <p:nvPr/>
          </p:nvSpPr>
          <p:spPr>
            <a:xfrm rot="5400000">
              <a:off x="757795" y="66067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29"/>
            <p:cNvSpPr/>
            <p:nvPr/>
          </p:nvSpPr>
          <p:spPr>
            <a:xfrm rot="5400000">
              <a:off x="757795" y="99906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29"/>
            <p:cNvSpPr/>
            <p:nvPr/>
          </p:nvSpPr>
          <p:spPr>
            <a:xfrm rot="5400000">
              <a:off x="757795" y="133746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29"/>
            <p:cNvSpPr/>
            <p:nvPr/>
          </p:nvSpPr>
          <p:spPr>
            <a:xfrm rot="5400000">
              <a:off x="757795" y="167585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29"/>
            <p:cNvSpPr/>
            <p:nvPr/>
          </p:nvSpPr>
          <p:spPr>
            <a:xfrm rot="5400000">
              <a:off x="2414486" y="1337460"/>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29"/>
            <p:cNvSpPr/>
            <p:nvPr/>
          </p:nvSpPr>
          <p:spPr>
            <a:xfrm rot="5400000">
              <a:off x="2414486" y="1675855"/>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29"/>
            <p:cNvSpPr/>
            <p:nvPr/>
          </p:nvSpPr>
          <p:spPr>
            <a:xfrm rot="5400000">
              <a:off x="95074" y="66067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29"/>
            <p:cNvSpPr/>
            <p:nvPr/>
          </p:nvSpPr>
          <p:spPr>
            <a:xfrm rot="5400000">
              <a:off x="95074" y="99906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29"/>
            <p:cNvSpPr/>
            <p:nvPr/>
          </p:nvSpPr>
          <p:spPr>
            <a:xfrm rot="5400000">
              <a:off x="95074" y="133746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29"/>
            <p:cNvSpPr/>
            <p:nvPr/>
          </p:nvSpPr>
          <p:spPr>
            <a:xfrm rot="5400000">
              <a:off x="95074" y="167585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29"/>
            <p:cNvSpPr/>
            <p:nvPr/>
          </p:nvSpPr>
          <p:spPr>
            <a:xfrm rot="5400000">
              <a:off x="4734071" y="32227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29"/>
            <p:cNvSpPr/>
            <p:nvPr/>
          </p:nvSpPr>
          <p:spPr>
            <a:xfrm rot="5400000">
              <a:off x="4402722" y="32227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29"/>
            <p:cNvSpPr/>
            <p:nvPr/>
          </p:nvSpPr>
          <p:spPr>
            <a:xfrm rot="5400000">
              <a:off x="4071372" y="32227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29"/>
            <p:cNvSpPr/>
            <p:nvPr/>
          </p:nvSpPr>
          <p:spPr>
            <a:xfrm rot="5400000">
              <a:off x="3740023" y="32227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29"/>
            <p:cNvSpPr/>
            <p:nvPr/>
          </p:nvSpPr>
          <p:spPr>
            <a:xfrm rot="5400000">
              <a:off x="3408674" y="32227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29"/>
            <p:cNvSpPr/>
            <p:nvPr/>
          </p:nvSpPr>
          <p:spPr>
            <a:xfrm rot="5400000">
              <a:off x="3077325" y="32227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29"/>
            <p:cNvSpPr/>
            <p:nvPr/>
          </p:nvSpPr>
          <p:spPr>
            <a:xfrm rot="5400000">
              <a:off x="2745976" y="32227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29"/>
            <p:cNvSpPr/>
            <p:nvPr/>
          </p:nvSpPr>
          <p:spPr>
            <a:xfrm rot="5400000">
              <a:off x="5065420" y="66067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29"/>
            <p:cNvSpPr/>
            <p:nvPr/>
          </p:nvSpPr>
          <p:spPr>
            <a:xfrm rot="5400000">
              <a:off x="3408674" y="66067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29"/>
            <p:cNvSpPr/>
            <p:nvPr/>
          </p:nvSpPr>
          <p:spPr>
            <a:xfrm rot="5400000">
              <a:off x="2745976" y="66067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29"/>
            <p:cNvSpPr/>
            <p:nvPr/>
          </p:nvSpPr>
          <p:spPr>
            <a:xfrm rot="5400000">
              <a:off x="5065420" y="99906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29"/>
            <p:cNvSpPr/>
            <p:nvPr/>
          </p:nvSpPr>
          <p:spPr>
            <a:xfrm rot="5400000">
              <a:off x="3408674" y="99906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29"/>
            <p:cNvSpPr/>
            <p:nvPr/>
          </p:nvSpPr>
          <p:spPr>
            <a:xfrm rot="5400000">
              <a:off x="2745976" y="99906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29"/>
            <p:cNvSpPr/>
            <p:nvPr/>
          </p:nvSpPr>
          <p:spPr>
            <a:xfrm rot="5400000">
              <a:off x="5065420" y="133746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29"/>
            <p:cNvSpPr/>
            <p:nvPr/>
          </p:nvSpPr>
          <p:spPr>
            <a:xfrm rot="5400000">
              <a:off x="3408674" y="133746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29"/>
            <p:cNvSpPr/>
            <p:nvPr/>
          </p:nvSpPr>
          <p:spPr>
            <a:xfrm rot="5400000">
              <a:off x="2745976" y="133746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29"/>
            <p:cNvSpPr/>
            <p:nvPr/>
          </p:nvSpPr>
          <p:spPr>
            <a:xfrm rot="5400000">
              <a:off x="5065420" y="167585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29"/>
            <p:cNvSpPr/>
            <p:nvPr/>
          </p:nvSpPr>
          <p:spPr>
            <a:xfrm rot="5400000">
              <a:off x="3408674" y="167585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29"/>
            <p:cNvSpPr/>
            <p:nvPr/>
          </p:nvSpPr>
          <p:spPr>
            <a:xfrm rot="5400000">
              <a:off x="2745976" y="167585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29"/>
            <p:cNvSpPr/>
            <p:nvPr/>
          </p:nvSpPr>
          <p:spPr>
            <a:xfrm rot="5400000">
              <a:off x="5065426" y="32227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29"/>
            <p:cNvSpPr/>
            <p:nvPr/>
          </p:nvSpPr>
          <p:spPr>
            <a:xfrm rot="5400000">
              <a:off x="4734070" y="66067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29"/>
            <p:cNvSpPr/>
            <p:nvPr/>
          </p:nvSpPr>
          <p:spPr>
            <a:xfrm rot="5400000">
              <a:off x="4734070" y="99906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29"/>
            <p:cNvSpPr/>
            <p:nvPr/>
          </p:nvSpPr>
          <p:spPr>
            <a:xfrm rot="5400000">
              <a:off x="4734070" y="133746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29"/>
            <p:cNvSpPr/>
            <p:nvPr/>
          </p:nvSpPr>
          <p:spPr>
            <a:xfrm rot="5400000">
              <a:off x="4734070" y="167585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29"/>
            <p:cNvSpPr/>
            <p:nvPr/>
          </p:nvSpPr>
          <p:spPr>
            <a:xfrm rot="5400000">
              <a:off x="4402782" y="66067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29"/>
            <p:cNvSpPr/>
            <p:nvPr/>
          </p:nvSpPr>
          <p:spPr>
            <a:xfrm rot="5400000">
              <a:off x="4402782" y="99906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29"/>
            <p:cNvSpPr/>
            <p:nvPr/>
          </p:nvSpPr>
          <p:spPr>
            <a:xfrm rot="5400000">
              <a:off x="4402782" y="133746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29"/>
            <p:cNvSpPr/>
            <p:nvPr/>
          </p:nvSpPr>
          <p:spPr>
            <a:xfrm rot="5400000">
              <a:off x="4402782" y="167585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29"/>
            <p:cNvSpPr/>
            <p:nvPr/>
          </p:nvSpPr>
          <p:spPr>
            <a:xfrm rot="5400000">
              <a:off x="4071407" y="66067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3581;p29"/>
            <p:cNvSpPr/>
            <p:nvPr/>
          </p:nvSpPr>
          <p:spPr>
            <a:xfrm rot="5400000">
              <a:off x="4071407" y="99906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3582;p29"/>
            <p:cNvSpPr/>
            <p:nvPr/>
          </p:nvSpPr>
          <p:spPr>
            <a:xfrm rot="5400000">
              <a:off x="4071407" y="133746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29"/>
            <p:cNvSpPr/>
            <p:nvPr/>
          </p:nvSpPr>
          <p:spPr>
            <a:xfrm rot="5400000">
              <a:off x="4071407" y="167585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29"/>
            <p:cNvSpPr/>
            <p:nvPr/>
          </p:nvSpPr>
          <p:spPr>
            <a:xfrm rot="5400000">
              <a:off x="3740070" y="66067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29"/>
            <p:cNvSpPr/>
            <p:nvPr/>
          </p:nvSpPr>
          <p:spPr>
            <a:xfrm rot="5400000">
              <a:off x="3740070" y="99906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29"/>
            <p:cNvSpPr/>
            <p:nvPr/>
          </p:nvSpPr>
          <p:spPr>
            <a:xfrm rot="5400000">
              <a:off x="3740070" y="133746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29"/>
            <p:cNvSpPr/>
            <p:nvPr/>
          </p:nvSpPr>
          <p:spPr>
            <a:xfrm rot="5400000">
              <a:off x="3740070" y="167585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8" name="Google Shape;3588;p29"/>
            <p:cNvSpPr/>
            <p:nvPr/>
          </p:nvSpPr>
          <p:spPr>
            <a:xfrm rot="5400000">
              <a:off x="3077349" y="66067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589;p29"/>
            <p:cNvSpPr/>
            <p:nvPr/>
          </p:nvSpPr>
          <p:spPr>
            <a:xfrm rot="5400000">
              <a:off x="3077349" y="99906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29"/>
            <p:cNvSpPr/>
            <p:nvPr/>
          </p:nvSpPr>
          <p:spPr>
            <a:xfrm rot="5400000">
              <a:off x="3077349" y="133746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29"/>
            <p:cNvSpPr/>
            <p:nvPr/>
          </p:nvSpPr>
          <p:spPr>
            <a:xfrm rot="5400000">
              <a:off x="3077349" y="167585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29"/>
            <p:cNvSpPr/>
            <p:nvPr/>
          </p:nvSpPr>
          <p:spPr>
            <a:xfrm rot="5400000">
              <a:off x="7385021" y="32227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29"/>
            <p:cNvSpPr/>
            <p:nvPr/>
          </p:nvSpPr>
          <p:spPr>
            <a:xfrm rot="5400000">
              <a:off x="7053672" y="32227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29"/>
            <p:cNvSpPr/>
            <p:nvPr/>
          </p:nvSpPr>
          <p:spPr>
            <a:xfrm rot="5400000">
              <a:off x="6722322" y="32227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29"/>
            <p:cNvSpPr/>
            <p:nvPr/>
          </p:nvSpPr>
          <p:spPr>
            <a:xfrm rot="5400000">
              <a:off x="6390973" y="32227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29"/>
            <p:cNvSpPr/>
            <p:nvPr/>
          </p:nvSpPr>
          <p:spPr>
            <a:xfrm rot="5400000">
              <a:off x="6059624" y="32227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29"/>
            <p:cNvSpPr/>
            <p:nvPr/>
          </p:nvSpPr>
          <p:spPr>
            <a:xfrm rot="5400000">
              <a:off x="5728275" y="32227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29"/>
            <p:cNvSpPr/>
            <p:nvPr/>
          </p:nvSpPr>
          <p:spPr>
            <a:xfrm rot="5400000">
              <a:off x="8047711" y="32227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29"/>
            <p:cNvSpPr/>
            <p:nvPr/>
          </p:nvSpPr>
          <p:spPr>
            <a:xfrm rot="5400000">
              <a:off x="5396926" y="32227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3600;p29"/>
            <p:cNvSpPr/>
            <p:nvPr/>
          </p:nvSpPr>
          <p:spPr>
            <a:xfrm rot="5400000">
              <a:off x="7716370" y="66067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1" name="Google Shape;3601;p29"/>
            <p:cNvSpPr/>
            <p:nvPr/>
          </p:nvSpPr>
          <p:spPr>
            <a:xfrm rot="5400000">
              <a:off x="6059624" y="66067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2" name="Google Shape;3602;p29"/>
            <p:cNvSpPr/>
            <p:nvPr/>
          </p:nvSpPr>
          <p:spPr>
            <a:xfrm rot="5400000">
              <a:off x="8047711" y="66067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3603;p29"/>
            <p:cNvSpPr/>
            <p:nvPr/>
          </p:nvSpPr>
          <p:spPr>
            <a:xfrm rot="5400000">
              <a:off x="5396926" y="66067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3604;p29"/>
            <p:cNvSpPr/>
            <p:nvPr/>
          </p:nvSpPr>
          <p:spPr>
            <a:xfrm rot="5400000">
              <a:off x="7716370" y="99906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29"/>
            <p:cNvSpPr/>
            <p:nvPr/>
          </p:nvSpPr>
          <p:spPr>
            <a:xfrm rot="5400000">
              <a:off x="6059624" y="99906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29"/>
            <p:cNvSpPr/>
            <p:nvPr/>
          </p:nvSpPr>
          <p:spPr>
            <a:xfrm rot="5400000">
              <a:off x="8047711" y="99906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7" name="Google Shape;3607;p29"/>
            <p:cNvSpPr/>
            <p:nvPr/>
          </p:nvSpPr>
          <p:spPr>
            <a:xfrm rot="5400000">
              <a:off x="5396926" y="99906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29"/>
            <p:cNvSpPr/>
            <p:nvPr/>
          </p:nvSpPr>
          <p:spPr>
            <a:xfrm rot="5400000">
              <a:off x="7716370" y="133746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3609;p29"/>
            <p:cNvSpPr/>
            <p:nvPr/>
          </p:nvSpPr>
          <p:spPr>
            <a:xfrm rot="5400000">
              <a:off x="6059624" y="133746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0" name="Google Shape;3610;p29"/>
            <p:cNvSpPr/>
            <p:nvPr/>
          </p:nvSpPr>
          <p:spPr>
            <a:xfrm rot="5400000">
              <a:off x="5396926" y="133746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1" name="Google Shape;3611;p29"/>
            <p:cNvSpPr/>
            <p:nvPr/>
          </p:nvSpPr>
          <p:spPr>
            <a:xfrm rot="5400000">
              <a:off x="7716370" y="167585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2" name="Google Shape;3612;p29"/>
            <p:cNvSpPr/>
            <p:nvPr/>
          </p:nvSpPr>
          <p:spPr>
            <a:xfrm rot="5400000">
              <a:off x="6059624" y="167585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3" name="Google Shape;3613;p29"/>
            <p:cNvSpPr/>
            <p:nvPr/>
          </p:nvSpPr>
          <p:spPr>
            <a:xfrm rot="5400000">
              <a:off x="5396926" y="167585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29"/>
            <p:cNvSpPr/>
            <p:nvPr/>
          </p:nvSpPr>
          <p:spPr>
            <a:xfrm rot="5400000">
              <a:off x="7716376" y="32227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29"/>
            <p:cNvSpPr/>
            <p:nvPr/>
          </p:nvSpPr>
          <p:spPr>
            <a:xfrm rot="5400000">
              <a:off x="7385020" y="66067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29"/>
            <p:cNvSpPr/>
            <p:nvPr/>
          </p:nvSpPr>
          <p:spPr>
            <a:xfrm rot="5400000">
              <a:off x="7385020" y="99906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29"/>
            <p:cNvSpPr/>
            <p:nvPr/>
          </p:nvSpPr>
          <p:spPr>
            <a:xfrm rot="5400000">
              <a:off x="7385020" y="133746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29"/>
            <p:cNvSpPr/>
            <p:nvPr/>
          </p:nvSpPr>
          <p:spPr>
            <a:xfrm rot="5400000">
              <a:off x="7385020" y="167585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29"/>
            <p:cNvSpPr/>
            <p:nvPr/>
          </p:nvSpPr>
          <p:spPr>
            <a:xfrm rot="5400000">
              <a:off x="7053732" y="66067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29"/>
            <p:cNvSpPr/>
            <p:nvPr/>
          </p:nvSpPr>
          <p:spPr>
            <a:xfrm rot="5400000">
              <a:off x="7053732" y="99906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29"/>
            <p:cNvSpPr/>
            <p:nvPr/>
          </p:nvSpPr>
          <p:spPr>
            <a:xfrm rot="5400000">
              <a:off x="7053732" y="133746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29"/>
            <p:cNvSpPr/>
            <p:nvPr/>
          </p:nvSpPr>
          <p:spPr>
            <a:xfrm rot="5400000">
              <a:off x="7053732" y="167585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29"/>
            <p:cNvSpPr/>
            <p:nvPr/>
          </p:nvSpPr>
          <p:spPr>
            <a:xfrm rot="5400000">
              <a:off x="6722357" y="66067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29"/>
            <p:cNvSpPr/>
            <p:nvPr/>
          </p:nvSpPr>
          <p:spPr>
            <a:xfrm rot="5400000">
              <a:off x="6722357" y="99906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29"/>
            <p:cNvSpPr/>
            <p:nvPr/>
          </p:nvSpPr>
          <p:spPr>
            <a:xfrm rot="5400000">
              <a:off x="6722357" y="133746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29"/>
            <p:cNvSpPr/>
            <p:nvPr/>
          </p:nvSpPr>
          <p:spPr>
            <a:xfrm rot="5400000">
              <a:off x="6722357" y="167585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29"/>
            <p:cNvSpPr/>
            <p:nvPr/>
          </p:nvSpPr>
          <p:spPr>
            <a:xfrm rot="5400000">
              <a:off x="6391020" y="66067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8" name="Google Shape;3628;p29"/>
            <p:cNvSpPr/>
            <p:nvPr/>
          </p:nvSpPr>
          <p:spPr>
            <a:xfrm rot="5400000">
              <a:off x="6391020" y="99906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29"/>
            <p:cNvSpPr/>
            <p:nvPr/>
          </p:nvSpPr>
          <p:spPr>
            <a:xfrm rot="5400000">
              <a:off x="6391020" y="133746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3630;p29"/>
            <p:cNvSpPr/>
            <p:nvPr/>
          </p:nvSpPr>
          <p:spPr>
            <a:xfrm rot="5400000">
              <a:off x="6391020" y="167585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29"/>
            <p:cNvSpPr/>
            <p:nvPr/>
          </p:nvSpPr>
          <p:spPr>
            <a:xfrm rot="5400000">
              <a:off x="8047711" y="1337460"/>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29"/>
            <p:cNvSpPr/>
            <p:nvPr/>
          </p:nvSpPr>
          <p:spPr>
            <a:xfrm rot="5400000">
              <a:off x="8047711" y="1675855"/>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3633;p29"/>
            <p:cNvSpPr/>
            <p:nvPr/>
          </p:nvSpPr>
          <p:spPr>
            <a:xfrm rot="5400000">
              <a:off x="5728299" y="66067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29"/>
            <p:cNvSpPr/>
            <p:nvPr/>
          </p:nvSpPr>
          <p:spPr>
            <a:xfrm rot="5400000">
              <a:off x="5728299" y="99906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29"/>
            <p:cNvSpPr/>
            <p:nvPr/>
          </p:nvSpPr>
          <p:spPr>
            <a:xfrm rot="5400000">
              <a:off x="5728299" y="133746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29"/>
            <p:cNvSpPr/>
            <p:nvPr/>
          </p:nvSpPr>
          <p:spPr>
            <a:xfrm rot="5400000">
              <a:off x="5728299" y="167585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29"/>
            <p:cNvSpPr/>
            <p:nvPr/>
          </p:nvSpPr>
          <p:spPr>
            <a:xfrm rot="5400000">
              <a:off x="9041899" y="32227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29"/>
            <p:cNvSpPr/>
            <p:nvPr/>
          </p:nvSpPr>
          <p:spPr>
            <a:xfrm rot="5400000">
              <a:off x="8710550" y="32227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3639;p29"/>
            <p:cNvSpPr/>
            <p:nvPr/>
          </p:nvSpPr>
          <p:spPr>
            <a:xfrm rot="5400000">
              <a:off x="8379201" y="32227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29"/>
            <p:cNvSpPr/>
            <p:nvPr/>
          </p:nvSpPr>
          <p:spPr>
            <a:xfrm rot="5400000">
              <a:off x="9041899" y="66067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29"/>
            <p:cNvSpPr/>
            <p:nvPr/>
          </p:nvSpPr>
          <p:spPr>
            <a:xfrm rot="5400000">
              <a:off x="8379201" y="66067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2" name="Google Shape;3642;p29"/>
            <p:cNvSpPr/>
            <p:nvPr/>
          </p:nvSpPr>
          <p:spPr>
            <a:xfrm rot="5400000">
              <a:off x="9041899" y="99906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3643;p29"/>
            <p:cNvSpPr/>
            <p:nvPr/>
          </p:nvSpPr>
          <p:spPr>
            <a:xfrm rot="5400000">
              <a:off x="8379201" y="99906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3644;p29"/>
            <p:cNvSpPr/>
            <p:nvPr/>
          </p:nvSpPr>
          <p:spPr>
            <a:xfrm rot="5400000">
              <a:off x="9041899" y="133746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29"/>
            <p:cNvSpPr/>
            <p:nvPr/>
          </p:nvSpPr>
          <p:spPr>
            <a:xfrm rot="5400000">
              <a:off x="8379201" y="133746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6" name="Google Shape;3646;p29"/>
            <p:cNvSpPr/>
            <p:nvPr/>
          </p:nvSpPr>
          <p:spPr>
            <a:xfrm rot="5400000">
              <a:off x="9041899" y="167585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29"/>
            <p:cNvSpPr/>
            <p:nvPr/>
          </p:nvSpPr>
          <p:spPr>
            <a:xfrm rot="5400000">
              <a:off x="8379201" y="167585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648;p29"/>
            <p:cNvSpPr/>
            <p:nvPr/>
          </p:nvSpPr>
          <p:spPr>
            <a:xfrm rot="5400000">
              <a:off x="8710574" y="66067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29"/>
            <p:cNvSpPr/>
            <p:nvPr/>
          </p:nvSpPr>
          <p:spPr>
            <a:xfrm rot="5400000">
              <a:off x="8710574" y="99906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29"/>
            <p:cNvSpPr/>
            <p:nvPr/>
          </p:nvSpPr>
          <p:spPr>
            <a:xfrm rot="5400000">
              <a:off x="8710574" y="133746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1" name="Google Shape;3651;p29"/>
            <p:cNvSpPr/>
            <p:nvPr/>
          </p:nvSpPr>
          <p:spPr>
            <a:xfrm rot="5400000">
              <a:off x="8710574" y="167585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652" name="Google Shape;3652;p29"/>
          <p:cNvPicPr preferRelativeResize="0"/>
          <p:nvPr/>
        </p:nvPicPr>
        <p:blipFill>
          <a:blip r:embed="rId2">
            <a:alphaModFix/>
          </a:blip>
          <a:stretch>
            <a:fillRect/>
          </a:stretch>
        </p:blipFill>
        <p:spPr>
          <a:xfrm>
            <a:off x="5477000" y="76200"/>
            <a:ext cx="3590799" cy="3224351"/>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Numbers and text 1">
  <p:cSld name="Numbers and text 1">
    <p:spTree>
      <p:nvGrpSpPr>
        <p:cNvPr id="1" name="Shape 3059"/>
        <p:cNvGrpSpPr/>
        <p:nvPr/>
      </p:nvGrpSpPr>
      <p:grpSpPr>
        <a:xfrm>
          <a:off x="0" y="0"/>
          <a:ext cx="0" cy="0"/>
          <a:chOff x="0" y="0"/>
          <a:chExt cx="0" cy="0"/>
        </a:xfrm>
      </p:grpSpPr>
      <p:grpSp>
        <p:nvGrpSpPr>
          <p:cNvPr id="3060" name="Google Shape;3060;p26"/>
          <p:cNvGrpSpPr/>
          <p:nvPr/>
        </p:nvGrpSpPr>
        <p:grpSpPr>
          <a:xfrm>
            <a:off x="-232849" y="-219073"/>
            <a:ext cx="9609698" cy="1691981"/>
            <a:chOff x="-232849" y="318827"/>
            <a:chExt cx="9609698" cy="1691981"/>
          </a:xfrm>
        </p:grpSpPr>
        <p:sp>
          <p:nvSpPr>
            <p:cNvPr id="3061" name="Google Shape;3061;p26"/>
            <p:cNvSpPr/>
            <p:nvPr/>
          </p:nvSpPr>
          <p:spPr>
            <a:xfrm rot="5400000">
              <a:off x="1751796" y="32227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26"/>
            <p:cNvSpPr/>
            <p:nvPr/>
          </p:nvSpPr>
          <p:spPr>
            <a:xfrm rot="5400000">
              <a:off x="1420447" y="32227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26"/>
            <p:cNvSpPr/>
            <p:nvPr/>
          </p:nvSpPr>
          <p:spPr>
            <a:xfrm rot="5400000">
              <a:off x="1089097" y="32227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26"/>
            <p:cNvSpPr/>
            <p:nvPr/>
          </p:nvSpPr>
          <p:spPr>
            <a:xfrm rot="5400000">
              <a:off x="757748" y="32227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26"/>
            <p:cNvSpPr/>
            <p:nvPr/>
          </p:nvSpPr>
          <p:spPr>
            <a:xfrm rot="5400000">
              <a:off x="426399" y="32227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26"/>
            <p:cNvSpPr/>
            <p:nvPr/>
          </p:nvSpPr>
          <p:spPr>
            <a:xfrm rot="5400000">
              <a:off x="95050" y="32227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26"/>
            <p:cNvSpPr/>
            <p:nvPr/>
          </p:nvSpPr>
          <p:spPr>
            <a:xfrm rot="5400000">
              <a:off x="2414486" y="32227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26"/>
            <p:cNvSpPr/>
            <p:nvPr/>
          </p:nvSpPr>
          <p:spPr>
            <a:xfrm rot="5400000">
              <a:off x="-236299" y="32227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26"/>
            <p:cNvSpPr/>
            <p:nvPr/>
          </p:nvSpPr>
          <p:spPr>
            <a:xfrm rot="5400000">
              <a:off x="2083145" y="66067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26"/>
            <p:cNvSpPr/>
            <p:nvPr/>
          </p:nvSpPr>
          <p:spPr>
            <a:xfrm rot="5400000">
              <a:off x="426399" y="66067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26"/>
            <p:cNvSpPr/>
            <p:nvPr/>
          </p:nvSpPr>
          <p:spPr>
            <a:xfrm rot="5400000">
              <a:off x="2414486" y="66067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26"/>
            <p:cNvSpPr/>
            <p:nvPr/>
          </p:nvSpPr>
          <p:spPr>
            <a:xfrm rot="5400000">
              <a:off x="-236299" y="66067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26"/>
            <p:cNvSpPr/>
            <p:nvPr/>
          </p:nvSpPr>
          <p:spPr>
            <a:xfrm rot="5400000">
              <a:off x="2083145" y="99906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26"/>
            <p:cNvSpPr/>
            <p:nvPr/>
          </p:nvSpPr>
          <p:spPr>
            <a:xfrm rot="5400000">
              <a:off x="426399" y="99906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26"/>
            <p:cNvSpPr/>
            <p:nvPr/>
          </p:nvSpPr>
          <p:spPr>
            <a:xfrm rot="5400000">
              <a:off x="2414486" y="99906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26"/>
            <p:cNvSpPr/>
            <p:nvPr/>
          </p:nvSpPr>
          <p:spPr>
            <a:xfrm rot="5400000">
              <a:off x="-236299" y="99906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26"/>
            <p:cNvSpPr/>
            <p:nvPr/>
          </p:nvSpPr>
          <p:spPr>
            <a:xfrm rot="5400000">
              <a:off x="2083145" y="133746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26"/>
            <p:cNvSpPr/>
            <p:nvPr/>
          </p:nvSpPr>
          <p:spPr>
            <a:xfrm rot="5400000">
              <a:off x="426399" y="133746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26"/>
            <p:cNvSpPr/>
            <p:nvPr/>
          </p:nvSpPr>
          <p:spPr>
            <a:xfrm rot="5400000">
              <a:off x="-236299" y="133746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26"/>
            <p:cNvSpPr/>
            <p:nvPr/>
          </p:nvSpPr>
          <p:spPr>
            <a:xfrm rot="5400000">
              <a:off x="2083145" y="167585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26"/>
            <p:cNvSpPr/>
            <p:nvPr/>
          </p:nvSpPr>
          <p:spPr>
            <a:xfrm rot="5400000">
              <a:off x="426399" y="167585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26"/>
            <p:cNvSpPr/>
            <p:nvPr/>
          </p:nvSpPr>
          <p:spPr>
            <a:xfrm rot="5400000">
              <a:off x="-236299" y="167585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26"/>
            <p:cNvSpPr/>
            <p:nvPr/>
          </p:nvSpPr>
          <p:spPr>
            <a:xfrm rot="5400000">
              <a:off x="2083151" y="32227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26"/>
            <p:cNvSpPr/>
            <p:nvPr/>
          </p:nvSpPr>
          <p:spPr>
            <a:xfrm rot="5400000">
              <a:off x="1751795" y="66067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26"/>
            <p:cNvSpPr/>
            <p:nvPr/>
          </p:nvSpPr>
          <p:spPr>
            <a:xfrm rot="5400000">
              <a:off x="1751795" y="99906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26"/>
            <p:cNvSpPr/>
            <p:nvPr/>
          </p:nvSpPr>
          <p:spPr>
            <a:xfrm rot="5400000">
              <a:off x="1751795" y="133746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26"/>
            <p:cNvSpPr/>
            <p:nvPr/>
          </p:nvSpPr>
          <p:spPr>
            <a:xfrm rot="5400000">
              <a:off x="1751795" y="167585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26"/>
            <p:cNvSpPr/>
            <p:nvPr/>
          </p:nvSpPr>
          <p:spPr>
            <a:xfrm rot="5400000">
              <a:off x="1420507" y="66067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26"/>
            <p:cNvSpPr/>
            <p:nvPr/>
          </p:nvSpPr>
          <p:spPr>
            <a:xfrm rot="5400000">
              <a:off x="1420507" y="99906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26"/>
            <p:cNvSpPr/>
            <p:nvPr/>
          </p:nvSpPr>
          <p:spPr>
            <a:xfrm rot="5400000">
              <a:off x="1420507" y="133746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26"/>
            <p:cNvSpPr/>
            <p:nvPr/>
          </p:nvSpPr>
          <p:spPr>
            <a:xfrm rot="5400000">
              <a:off x="1420507" y="167585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26"/>
            <p:cNvSpPr/>
            <p:nvPr/>
          </p:nvSpPr>
          <p:spPr>
            <a:xfrm rot="5400000">
              <a:off x="1089132" y="66067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26"/>
            <p:cNvSpPr/>
            <p:nvPr/>
          </p:nvSpPr>
          <p:spPr>
            <a:xfrm rot="5400000">
              <a:off x="1089132" y="99906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26"/>
            <p:cNvSpPr/>
            <p:nvPr/>
          </p:nvSpPr>
          <p:spPr>
            <a:xfrm rot="5400000">
              <a:off x="1089132" y="133746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26"/>
            <p:cNvSpPr/>
            <p:nvPr/>
          </p:nvSpPr>
          <p:spPr>
            <a:xfrm rot="5400000">
              <a:off x="1089132" y="167585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26"/>
            <p:cNvSpPr/>
            <p:nvPr/>
          </p:nvSpPr>
          <p:spPr>
            <a:xfrm rot="5400000">
              <a:off x="757795" y="66067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26"/>
            <p:cNvSpPr/>
            <p:nvPr/>
          </p:nvSpPr>
          <p:spPr>
            <a:xfrm rot="5400000">
              <a:off x="757795" y="99906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26"/>
            <p:cNvSpPr/>
            <p:nvPr/>
          </p:nvSpPr>
          <p:spPr>
            <a:xfrm rot="5400000">
              <a:off x="757795" y="133746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26"/>
            <p:cNvSpPr/>
            <p:nvPr/>
          </p:nvSpPr>
          <p:spPr>
            <a:xfrm rot="5400000">
              <a:off x="757795" y="167585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26"/>
            <p:cNvSpPr/>
            <p:nvPr/>
          </p:nvSpPr>
          <p:spPr>
            <a:xfrm rot="5400000">
              <a:off x="2414486" y="1337460"/>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26"/>
            <p:cNvSpPr/>
            <p:nvPr/>
          </p:nvSpPr>
          <p:spPr>
            <a:xfrm rot="5400000">
              <a:off x="2414486" y="1675855"/>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26"/>
            <p:cNvSpPr/>
            <p:nvPr/>
          </p:nvSpPr>
          <p:spPr>
            <a:xfrm rot="5400000">
              <a:off x="95074" y="66067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26"/>
            <p:cNvSpPr/>
            <p:nvPr/>
          </p:nvSpPr>
          <p:spPr>
            <a:xfrm rot="5400000">
              <a:off x="95074" y="99906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26"/>
            <p:cNvSpPr/>
            <p:nvPr/>
          </p:nvSpPr>
          <p:spPr>
            <a:xfrm rot="5400000">
              <a:off x="95074" y="133746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26"/>
            <p:cNvSpPr/>
            <p:nvPr/>
          </p:nvSpPr>
          <p:spPr>
            <a:xfrm rot="5400000">
              <a:off x="95074" y="167585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26"/>
            <p:cNvSpPr/>
            <p:nvPr/>
          </p:nvSpPr>
          <p:spPr>
            <a:xfrm rot="5400000">
              <a:off x="4734071" y="32227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26"/>
            <p:cNvSpPr/>
            <p:nvPr/>
          </p:nvSpPr>
          <p:spPr>
            <a:xfrm rot="5400000">
              <a:off x="4402722" y="32227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26"/>
            <p:cNvSpPr/>
            <p:nvPr/>
          </p:nvSpPr>
          <p:spPr>
            <a:xfrm rot="5400000">
              <a:off x="4071372" y="32227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26"/>
            <p:cNvSpPr/>
            <p:nvPr/>
          </p:nvSpPr>
          <p:spPr>
            <a:xfrm rot="5400000">
              <a:off x="3740023" y="32227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26"/>
            <p:cNvSpPr/>
            <p:nvPr/>
          </p:nvSpPr>
          <p:spPr>
            <a:xfrm rot="5400000">
              <a:off x="3408674" y="32227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26"/>
            <p:cNvSpPr/>
            <p:nvPr/>
          </p:nvSpPr>
          <p:spPr>
            <a:xfrm rot="5400000">
              <a:off x="3077325" y="32227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26"/>
            <p:cNvSpPr/>
            <p:nvPr/>
          </p:nvSpPr>
          <p:spPr>
            <a:xfrm rot="5400000">
              <a:off x="2745976" y="32227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26"/>
            <p:cNvSpPr/>
            <p:nvPr/>
          </p:nvSpPr>
          <p:spPr>
            <a:xfrm rot="5400000">
              <a:off x="5065420" y="66067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26"/>
            <p:cNvSpPr/>
            <p:nvPr/>
          </p:nvSpPr>
          <p:spPr>
            <a:xfrm rot="5400000">
              <a:off x="3408674" y="66067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26"/>
            <p:cNvSpPr/>
            <p:nvPr/>
          </p:nvSpPr>
          <p:spPr>
            <a:xfrm rot="5400000">
              <a:off x="2745976" y="66067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26"/>
            <p:cNvSpPr/>
            <p:nvPr/>
          </p:nvSpPr>
          <p:spPr>
            <a:xfrm rot="5400000">
              <a:off x="5065420" y="99906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26"/>
            <p:cNvSpPr/>
            <p:nvPr/>
          </p:nvSpPr>
          <p:spPr>
            <a:xfrm rot="5400000">
              <a:off x="3408674" y="99906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26"/>
            <p:cNvSpPr/>
            <p:nvPr/>
          </p:nvSpPr>
          <p:spPr>
            <a:xfrm rot="5400000">
              <a:off x="2745976" y="99906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26"/>
            <p:cNvSpPr/>
            <p:nvPr/>
          </p:nvSpPr>
          <p:spPr>
            <a:xfrm rot="5400000">
              <a:off x="5065420" y="133746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26"/>
            <p:cNvSpPr/>
            <p:nvPr/>
          </p:nvSpPr>
          <p:spPr>
            <a:xfrm rot="5400000">
              <a:off x="3408674" y="133746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26"/>
            <p:cNvSpPr/>
            <p:nvPr/>
          </p:nvSpPr>
          <p:spPr>
            <a:xfrm rot="5400000">
              <a:off x="2745976" y="133746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26"/>
            <p:cNvSpPr/>
            <p:nvPr/>
          </p:nvSpPr>
          <p:spPr>
            <a:xfrm rot="5400000">
              <a:off x="5065420" y="167585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26"/>
            <p:cNvSpPr/>
            <p:nvPr/>
          </p:nvSpPr>
          <p:spPr>
            <a:xfrm rot="5400000">
              <a:off x="3408674" y="167585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26"/>
            <p:cNvSpPr/>
            <p:nvPr/>
          </p:nvSpPr>
          <p:spPr>
            <a:xfrm rot="5400000">
              <a:off x="2745976" y="167585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26"/>
            <p:cNvSpPr/>
            <p:nvPr/>
          </p:nvSpPr>
          <p:spPr>
            <a:xfrm rot="5400000">
              <a:off x="5065426" y="32227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26"/>
            <p:cNvSpPr/>
            <p:nvPr/>
          </p:nvSpPr>
          <p:spPr>
            <a:xfrm rot="5400000">
              <a:off x="4734070" y="66067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26"/>
            <p:cNvSpPr/>
            <p:nvPr/>
          </p:nvSpPr>
          <p:spPr>
            <a:xfrm rot="5400000">
              <a:off x="4734070" y="99906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26"/>
            <p:cNvSpPr/>
            <p:nvPr/>
          </p:nvSpPr>
          <p:spPr>
            <a:xfrm rot="5400000">
              <a:off x="4734070" y="133746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26"/>
            <p:cNvSpPr/>
            <p:nvPr/>
          </p:nvSpPr>
          <p:spPr>
            <a:xfrm rot="5400000">
              <a:off x="4734070" y="167585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26"/>
            <p:cNvSpPr/>
            <p:nvPr/>
          </p:nvSpPr>
          <p:spPr>
            <a:xfrm rot="5400000">
              <a:off x="4402782" y="66067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26"/>
            <p:cNvSpPr/>
            <p:nvPr/>
          </p:nvSpPr>
          <p:spPr>
            <a:xfrm rot="5400000">
              <a:off x="4402782" y="99906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26"/>
            <p:cNvSpPr/>
            <p:nvPr/>
          </p:nvSpPr>
          <p:spPr>
            <a:xfrm rot="5400000">
              <a:off x="4402782" y="133746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26"/>
            <p:cNvSpPr/>
            <p:nvPr/>
          </p:nvSpPr>
          <p:spPr>
            <a:xfrm rot="5400000">
              <a:off x="4402782" y="167585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26"/>
            <p:cNvSpPr/>
            <p:nvPr/>
          </p:nvSpPr>
          <p:spPr>
            <a:xfrm rot="5400000">
              <a:off x="4071407" y="66067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26"/>
            <p:cNvSpPr/>
            <p:nvPr/>
          </p:nvSpPr>
          <p:spPr>
            <a:xfrm rot="5400000">
              <a:off x="4071407" y="99906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26"/>
            <p:cNvSpPr/>
            <p:nvPr/>
          </p:nvSpPr>
          <p:spPr>
            <a:xfrm rot="5400000">
              <a:off x="4071407" y="133746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26"/>
            <p:cNvSpPr/>
            <p:nvPr/>
          </p:nvSpPr>
          <p:spPr>
            <a:xfrm rot="5400000">
              <a:off x="4071407" y="167585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26"/>
            <p:cNvSpPr/>
            <p:nvPr/>
          </p:nvSpPr>
          <p:spPr>
            <a:xfrm rot="5400000">
              <a:off x="3740070" y="66067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26"/>
            <p:cNvSpPr/>
            <p:nvPr/>
          </p:nvSpPr>
          <p:spPr>
            <a:xfrm rot="5400000">
              <a:off x="3740070" y="99906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26"/>
            <p:cNvSpPr/>
            <p:nvPr/>
          </p:nvSpPr>
          <p:spPr>
            <a:xfrm rot="5400000">
              <a:off x="3740070" y="133746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26"/>
            <p:cNvSpPr/>
            <p:nvPr/>
          </p:nvSpPr>
          <p:spPr>
            <a:xfrm rot="5400000">
              <a:off x="3740070" y="167585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26"/>
            <p:cNvSpPr/>
            <p:nvPr/>
          </p:nvSpPr>
          <p:spPr>
            <a:xfrm rot="5400000">
              <a:off x="3077349" y="66067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26"/>
            <p:cNvSpPr/>
            <p:nvPr/>
          </p:nvSpPr>
          <p:spPr>
            <a:xfrm rot="5400000">
              <a:off x="3077349" y="99906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26"/>
            <p:cNvSpPr/>
            <p:nvPr/>
          </p:nvSpPr>
          <p:spPr>
            <a:xfrm rot="5400000">
              <a:off x="3077349" y="133746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26"/>
            <p:cNvSpPr/>
            <p:nvPr/>
          </p:nvSpPr>
          <p:spPr>
            <a:xfrm rot="5400000">
              <a:off x="3077349" y="167585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26"/>
            <p:cNvSpPr/>
            <p:nvPr/>
          </p:nvSpPr>
          <p:spPr>
            <a:xfrm rot="5400000">
              <a:off x="7385021" y="32227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26"/>
            <p:cNvSpPr/>
            <p:nvPr/>
          </p:nvSpPr>
          <p:spPr>
            <a:xfrm rot="5400000">
              <a:off x="7053672" y="32227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26"/>
            <p:cNvSpPr/>
            <p:nvPr/>
          </p:nvSpPr>
          <p:spPr>
            <a:xfrm rot="5400000">
              <a:off x="6722322" y="32227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26"/>
            <p:cNvSpPr/>
            <p:nvPr/>
          </p:nvSpPr>
          <p:spPr>
            <a:xfrm rot="5400000">
              <a:off x="6390973" y="32227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26"/>
            <p:cNvSpPr/>
            <p:nvPr/>
          </p:nvSpPr>
          <p:spPr>
            <a:xfrm rot="5400000">
              <a:off x="6059624" y="32227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26"/>
            <p:cNvSpPr/>
            <p:nvPr/>
          </p:nvSpPr>
          <p:spPr>
            <a:xfrm rot="5400000">
              <a:off x="5728275" y="32227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26"/>
            <p:cNvSpPr/>
            <p:nvPr/>
          </p:nvSpPr>
          <p:spPr>
            <a:xfrm rot="5400000">
              <a:off x="8047711" y="32227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26"/>
            <p:cNvSpPr/>
            <p:nvPr/>
          </p:nvSpPr>
          <p:spPr>
            <a:xfrm rot="5400000">
              <a:off x="5396926" y="32227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26"/>
            <p:cNvSpPr/>
            <p:nvPr/>
          </p:nvSpPr>
          <p:spPr>
            <a:xfrm rot="5400000">
              <a:off x="7716370" y="66067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26"/>
            <p:cNvSpPr/>
            <p:nvPr/>
          </p:nvSpPr>
          <p:spPr>
            <a:xfrm rot="5400000">
              <a:off x="6059624" y="66067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26"/>
            <p:cNvSpPr/>
            <p:nvPr/>
          </p:nvSpPr>
          <p:spPr>
            <a:xfrm rot="5400000">
              <a:off x="8047711" y="66067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26"/>
            <p:cNvSpPr/>
            <p:nvPr/>
          </p:nvSpPr>
          <p:spPr>
            <a:xfrm rot="5400000">
              <a:off x="5396926" y="66067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26"/>
            <p:cNvSpPr/>
            <p:nvPr/>
          </p:nvSpPr>
          <p:spPr>
            <a:xfrm rot="5400000">
              <a:off x="7716370" y="99906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26"/>
            <p:cNvSpPr/>
            <p:nvPr/>
          </p:nvSpPr>
          <p:spPr>
            <a:xfrm rot="5400000">
              <a:off x="6059624" y="99906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26"/>
            <p:cNvSpPr/>
            <p:nvPr/>
          </p:nvSpPr>
          <p:spPr>
            <a:xfrm rot="5400000">
              <a:off x="8047711" y="99906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26"/>
            <p:cNvSpPr/>
            <p:nvPr/>
          </p:nvSpPr>
          <p:spPr>
            <a:xfrm rot="5400000">
              <a:off x="5396926" y="99906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26"/>
            <p:cNvSpPr/>
            <p:nvPr/>
          </p:nvSpPr>
          <p:spPr>
            <a:xfrm rot="5400000">
              <a:off x="7716370" y="133746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26"/>
            <p:cNvSpPr/>
            <p:nvPr/>
          </p:nvSpPr>
          <p:spPr>
            <a:xfrm rot="5400000">
              <a:off x="6059624" y="133746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26"/>
            <p:cNvSpPr/>
            <p:nvPr/>
          </p:nvSpPr>
          <p:spPr>
            <a:xfrm rot="5400000">
              <a:off x="5396926" y="133746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26"/>
            <p:cNvSpPr/>
            <p:nvPr/>
          </p:nvSpPr>
          <p:spPr>
            <a:xfrm rot="5400000">
              <a:off x="7716370" y="167585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26"/>
            <p:cNvSpPr/>
            <p:nvPr/>
          </p:nvSpPr>
          <p:spPr>
            <a:xfrm rot="5400000">
              <a:off x="6059624" y="167585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26"/>
            <p:cNvSpPr/>
            <p:nvPr/>
          </p:nvSpPr>
          <p:spPr>
            <a:xfrm rot="5400000">
              <a:off x="5396926" y="167585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26"/>
            <p:cNvSpPr/>
            <p:nvPr/>
          </p:nvSpPr>
          <p:spPr>
            <a:xfrm rot="5400000">
              <a:off x="7716376" y="32227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26"/>
            <p:cNvSpPr/>
            <p:nvPr/>
          </p:nvSpPr>
          <p:spPr>
            <a:xfrm rot="5400000">
              <a:off x="7385020" y="66067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26"/>
            <p:cNvSpPr/>
            <p:nvPr/>
          </p:nvSpPr>
          <p:spPr>
            <a:xfrm rot="5400000">
              <a:off x="7385020" y="99906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26"/>
            <p:cNvSpPr/>
            <p:nvPr/>
          </p:nvSpPr>
          <p:spPr>
            <a:xfrm rot="5400000">
              <a:off x="7385020" y="133746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26"/>
            <p:cNvSpPr/>
            <p:nvPr/>
          </p:nvSpPr>
          <p:spPr>
            <a:xfrm rot="5400000">
              <a:off x="7385020" y="167585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26"/>
            <p:cNvSpPr/>
            <p:nvPr/>
          </p:nvSpPr>
          <p:spPr>
            <a:xfrm rot="5400000">
              <a:off x="7053732" y="66067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26"/>
            <p:cNvSpPr/>
            <p:nvPr/>
          </p:nvSpPr>
          <p:spPr>
            <a:xfrm rot="5400000">
              <a:off x="7053732" y="99906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26"/>
            <p:cNvSpPr/>
            <p:nvPr/>
          </p:nvSpPr>
          <p:spPr>
            <a:xfrm rot="5400000">
              <a:off x="7053732" y="133746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26"/>
            <p:cNvSpPr/>
            <p:nvPr/>
          </p:nvSpPr>
          <p:spPr>
            <a:xfrm rot="5400000">
              <a:off x="7053732" y="167585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26"/>
            <p:cNvSpPr/>
            <p:nvPr/>
          </p:nvSpPr>
          <p:spPr>
            <a:xfrm rot="5400000">
              <a:off x="6722357" y="66067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26"/>
            <p:cNvSpPr/>
            <p:nvPr/>
          </p:nvSpPr>
          <p:spPr>
            <a:xfrm rot="5400000">
              <a:off x="6722357" y="99906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26"/>
            <p:cNvSpPr/>
            <p:nvPr/>
          </p:nvSpPr>
          <p:spPr>
            <a:xfrm rot="5400000">
              <a:off x="6722357" y="133746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26"/>
            <p:cNvSpPr/>
            <p:nvPr/>
          </p:nvSpPr>
          <p:spPr>
            <a:xfrm rot="5400000">
              <a:off x="6722357" y="167585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26"/>
            <p:cNvSpPr/>
            <p:nvPr/>
          </p:nvSpPr>
          <p:spPr>
            <a:xfrm rot="5400000">
              <a:off x="6391020" y="66067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26"/>
            <p:cNvSpPr/>
            <p:nvPr/>
          </p:nvSpPr>
          <p:spPr>
            <a:xfrm rot="5400000">
              <a:off x="6391020" y="99906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26"/>
            <p:cNvSpPr/>
            <p:nvPr/>
          </p:nvSpPr>
          <p:spPr>
            <a:xfrm rot="5400000">
              <a:off x="6391020" y="133746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26"/>
            <p:cNvSpPr/>
            <p:nvPr/>
          </p:nvSpPr>
          <p:spPr>
            <a:xfrm rot="5400000">
              <a:off x="6391020" y="167585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26"/>
            <p:cNvSpPr/>
            <p:nvPr/>
          </p:nvSpPr>
          <p:spPr>
            <a:xfrm rot="5400000">
              <a:off x="8047711" y="1337460"/>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26"/>
            <p:cNvSpPr/>
            <p:nvPr/>
          </p:nvSpPr>
          <p:spPr>
            <a:xfrm rot="5400000">
              <a:off x="8047711" y="1675855"/>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26"/>
            <p:cNvSpPr/>
            <p:nvPr/>
          </p:nvSpPr>
          <p:spPr>
            <a:xfrm rot="5400000">
              <a:off x="5728299" y="66067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26"/>
            <p:cNvSpPr/>
            <p:nvPr/>
          </p:nvSpPr>
          <p:spPr>
            <a:xfrm rot="5400000">
              <a:off x="5728299" y="99906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26"/>
            <p:cNvSpPr/>
            <p:nvPr/>
          </p:nvSpPr>
          <p:spPr>
            <a:xfrm rot="5400000">
              <a:off x="5728299" y="133746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26"/>
            <p:cNvSpPr/>
            <p:nvPr/>
          </p:nvSpPr>
          <p:spPr>
            <a:xfrm rot="5400000">
              <a:off x="5728299" y="167585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26"/>
            <p:cNvSpPr/>
            <p:nvPr/>
          </p:nvSpPr>
          <p:spPr>
            <a:xfrm rot="5400000">
              <a:off x="9041899" y="32227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26"/>
            <p:cNvSpPr/>
            <p:nvPr/>
          </p:nvSpPr>
          <p:spPr>
            <a:xfrm rot="5400000">
              <a:off x="8710550" y="32227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26"/>
            <p:cNvSpPr/>
            <p:nvPr/>
          </p:nvSpPr>
          <p:spPr>
            <a:xfrm rot="5400000">
              <a:off x="8379201" y="32227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26"/>
            <p:cNvSpPr/>
            <p:nvPr/>
          </p:nvSpPr>
          <p:spPr>
            <a:xfrm rot="5400000">
              <a:off x="9041899" y="66067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26"/>
            <p:cNvSpPr/>
            <p:nvPr/>
          </p:nvSpPr>
          <p:spPr>
            <a:xfrm rot="5400000">
              <a:off x="8379201" y="66067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26"/>
            <p:cNvSpPr/>
            <p:nvPr/>
          </p:nvSpPr>
          <p:spPr>
            <a:xfrm rot="5400000">
              <a:off x="9041899" y="99906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26"/>
            <p:cNvSpPr/>
            <p:nvPr/>
          </p:nvSpPr>
          <p:spPr>
            <a:xfrm rot="5400000">
              <a:off x="8379201" y="99906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26"/>
            <p:cNvSpPr/>
            <p:nvPr/>
          </p:nvSpPr>
          <p:spPr>
            <a:xfrm rot="5400000">
              <a:off x="9041899" y="133746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26"/>
            <p:cNvSpPr/>
            <p:nvPr/>
          </p:nvSpPr>
          <p:spPr>
            <a:xfrm rot="5400000">
              <a:off x="8379201" y="133746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26"/>
            <p:cNvSpPr/>
            <p:nvPr/>
          </p:nvSpPr>
          <p:spPr>
            <a:xfrm rot="5400000">
              <a:off x="9041899" y="167585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26"/>
            <p:cNvSpPr/>
            <p:nvPr/>
          </p:nvSpPr>
          <p:spPr>
            <a:xfrm rot="5400000">
              <a:off x="8379201" y="167585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26"/>
            <p:cNvSpPr/>
            <p:nvPr/>
          </p:nvSpPr>
          <p:spPr>
            <a:xfrm rot="5400000">
              <a:off x="8710574" y="66067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26"/>
            <p:cNvSpPr/>
            <p:nvPr/>
          </p:nvSpPr>
          <p:spPr>
            <a:xfrm rot="5400000">
              <a:off x="8710574" y="99906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26"/>
            <p:cNvSpPr/>
            <p:nvPr/>
          </p:nvSpPr>
          <p:spPr>
            <a:xfrm rot="5400000">
              <a:off x="8710574" y="133746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26"/>
            <p:cNvSpPr/>
            <p:nvPr/>
          </p:nvSpPr>
          <p:spPr>
            <a:xfrm rot="5400000">
              <a:off x="8710574" y="167585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06" name="Google Shape;3206;p26"/>
          <p:cNvSpPr txBox="1">
            <a:spLocks noGrp="1"/>
          </p:cNvSpPr>
          <p:nvPr>
            <p:ph type="title" hasCustomPrompt="1"/>
          </p:nvPr>
        </p:nvSpPr>
        <p:spPr>
          <a:xfrm>
            <a:off x="1257381" y="2132011"/>
            <a:ext cx="13146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2500" b="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3207" name="Google Shape;3207;p26"/>
          <p:cNvSpPr txBox="1">
            <a:spLocks noGrp="1"/>
          </p:cNvSpPr>
          <p:nvPr>
            <p:ph type="subTitle" idx="1"/>
          </p:nvPr>
        </p:nvSpPr>
        <p:spPr>
          <a:xfrm>
            <a:off x="835731" y="3849514"/>
            <a:ext cx="1975200" cy="759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208" name="Google Shape;3208;p26"/>
          <p:cNvSpPr txBox="1">
            <a:spLocks noGrp="1"/>
          </p:cNvSpPr>
          <p:nvPr>
            <p:ph type="title" idx="2" hasCustomPrompt="1"/>
          </p:nvPr>
        </p:nvSpPr>
        <p:spPr>
          <a:xfrm>
            <a:off x="3940113" y="2130361"/>
            <a:ext cx="1316700" cy="576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2500" b="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3209" name="Google Shape;3209;p26"/>
          <p:cNvSpPr txBox="1">
            <a:spLocks noGrp="1"/>
          </p:cNvSpPr>
          <p:nvPr>
            <p:ph type="subTitle" idx="3"/>
          </p:nvPr>
        </p:nvSpPr>
        <p:spPr>
          <a:xfrm>
            <a:off x="3519513" y="3849527"/>
            <a:ext cx="1975200" cy="759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210" name="Google Shape;3210;p26"/>
          <p:cNvSpPr txBox="1">
            <a:spLocks noGrp="1"/>
          </p:cNvSpPr>
          <p:nvPr>
            <p:ph type="title" idx="4" hasCustomPrompt="1"/>
          </p:nvPr>
        </p:nvSpPr>
        <p:spPr>
          <a:xfrm>
            <a:off x="6582713" y="2130361"/>
            <a:ext cx="1316700" cy="576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2500" b="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3211" name="Google Shape;3211;p26"/>
          <p:cNvSpPr txBox="1">
            <a:spLocks noGrp="1"/>
          </p:cNvSpPr>
          <p:nvPr>
            <p:ph type="subTitle" idx="5"/>
          </p:nvPr>
        </p:nvSpPr>
        <p:spPr>
          <a:xfrm>
            <a:off x="6162113" y="3849567"/>
            <a:ext cx="1975200" cy="759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212" name="Google Shape;3212;p26"/>
          <p:cNvSpPr txBox="1">
            <a:spLocks noGrp="1"/>
          </p:cNvSpPr>
          <p:nvPr>
            <p:ph type="subTitle" idx="6"/>
          </p:nvPr>
        </p:nvSpPr>
        <p:spPr>
          <a:xfrm>
            <a:off x="837653" y="3319126"/>
            <a:ext cx="1971300" cy="530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500"/>
              <a:buFont typeface="Bebas Neue"/>
              <a:buNone/>
              <a:defRPr sz="2500">
                <a:latin typeface="Aldrich"/>
                <a:ea typeface="Aldrich"/>
                <a:cs typeface="Aldrich"/>
                <a:sym typeface="Aldrich"/>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3213" name="Google Shape;3213;p26"/>
          <p:cNvSpPr txBox="1">
            <a:spLocks noGrp="1"/>
          </p:cNvSpPr>
          <p:nvPr>
            <p:ph type="subTitle" idx="7"/>
          </p:nvPr>
        </p:nvSpPr>
        <p:spPr>
          <a:xfrm>
            <a:off x="3521435" y="3319126"/>
            <a:ext cx="1971300" cy="530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500"/>
              <a:buFont typeface="Bebas Neue"/>
              <a:buNone/>
              <a:defRPr sz="2500">
                <a:latin typeface="Aldrich"/>
                <a:ea typeface="Aldrich"/>
                <a:cs typeface="Aldrich"/>
                <a:sym typeface="Aldrich"/>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3214" name="Google Shape;3214;p26"/>
          <p:cNvSpPr txBox="1">
            <a:spLocks noGrp="1"/>
          </p:cNvSpPr>
          <p:nvPr>
            <p:ph type="subTitle" idx="8"/>
          </p:nvPr>
        </p:nvSpPr>
        <p:spPr>
          <a:xfrm>
            <a:off x="6164035" y="3319126"/>
            <a:ext cx="1971300" cy="530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500"/>
              <a:buFont typeface="Bebas Neue"/>
              <a:buNone/>
              <a:defRPr sz="2500">
                <a:latin typeface="Aldrich"/>
                <a:ea typeface="Aldrich"/>
                <a:cs typeface="Aldrich"/>
                <a:sym typeface="Aldrich"/>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3215" name="Google Shape;3215;p26"/>
          <p:cNvSpPr txBox="1">
            <a:spLocks noGrp="1"/>
          </p:cNvSpPr>
          <p:nvPr>
            <p:ph type="title" idx="9"/>
          </p:nvPr>
        </p:nvSpPr>
        <p:spPr>
          <a:xfrm>
            <a:off x="713225" y="538950"/>
            <a:ext cx="7717500" cy="510900"/>
          </a:xfrm>
          <a:prstGeom prst="rect">
            <a:avLst/>
          </a:prstGeom>
          <a:noFill/>
        </p:spPr>
        <p:txBody>
          <a:bodyPr spcFirstLastPara="1" wrap="square" lIns="0" tIns="0" rIns="0" bIns="0" anchor="ctr" anchorCtr="0">
            <a:noAutofit/>
          </a:bodyPr>
          <a:lstStyle>
            <a:lvl1pPr lvl="0" algn="ctr" rtl="0">
              <a:lnSpc>
                <a:spcPct val="100000"/>
              </a:lnSpc>
              <a:spcBef>
                <a:spcPts val="0"/>
              </a:spcBef>
              <a:spcAft>
                <a:spcPts val="0"/>
              </a:spcAft>
              <a:buSzPts val="2800"/>
              <a:buNone/>
              <a:defRPr/>
            </a:lvl1pPr>
            <a:lvl2pPr lvl="1" rtl="0">
              <a:lnSpc>
                <a:spcPct val="100000"/>
              </a:lnSpc>
              <a:spcBef>
                <a:spcPts val="0"/>
              </a:spcBef>
              <a:spcAft>
                <a:spcPts val="0"/>
              </a:spcAft>
              <a:buSzPts val="2800"/>
              <a:buNone/>
              <a:defRPr/>
            </a:lvl2pPr>
            <a:lvl3pPr lvl="2" rtl="0">
              <a:lnSpc>
                <a:spcPct val="100000"/>
              </a:lnSpc>
              <a:spcBef>
                <a:spcPts val="0"/>
              </a:spcBef>
              <a:spcAft>
                <a:spcPts val="0"/>
              </a:spcAft>
              <a:buSzPts val="2800"/>
              <a:buNone/>
              <a:defRPr/>
            </a:lvl3pPr>
            <a:lvl4pPr lvl="3" rtl="0">
              <a:lnSpc>
                <a:spcPct val="100000"/>
              </a:lnSpc>
              <a:spcBef>
                <a:spcPts val="0"/>
              </a:spcBef>
              <a:spcAft>
                <a:spcPts val="0"/>
              </a:spcAft>
              <a:buSzPts val="2800"/>
              <a:buNone/>
              <a:defRPr/>
            </a:lvl4pPr>
            <a:lvl5pPr lvl="4" rtl="0">
              <a:lnSpc>
                <a:spcPct val="100000"/>
              </a:lnSpc>
              <a:spcBef>
                <a:spcPts val="0"/>
              </a:spcBef>
              <a:spcAft>
                <a:spcPts val="0"/>
              </a:spcAft>
              <a:buSzPts val="2800"/>
              <a:buNone/>
              <a:defRPr/>
            </a:lvl5pPr>
            <a:lvl6pPr lvl="5" rtl="0">
              <a:lnSpc>
                <a:spcPct val="100000"/>
              </a:lnSpc>
              <a:spcBef>
                <a:spcPts val="0"/>
              </a:spcBef>
              <a:spcAft>
                <a:spcPts val="0"/>
              </a:spcAft>
              <a:buSzPts val="2800"/>
              <a:buNone/>
              <a:defRPr/>
            </a:lvl6pPr>
            <a:lvl7pPr lvl="6" rtl="0">
              <a:lnSpc>
                <a:spcPct val="100000"/>
              </a:lnSpc>
              <a:spcBef>
                <a:spcPts val="0"/>
              </a:spcBef>
              <a:spcAft>
                <a:spcPts val="0"/>
              </a:spcAft>
              <a:buSzPts val="2800"/>
              <a:buNone/>
              <a:defRPr/>
            </a:lvl7pPr>
            <a:lvl8pPr lvl="7" rtl="0">
              <a:lnSpc>
                <a:spcPct val="100000"/>
              </a:lnSpc>
              <a:spcBef>
                <a:spcPts val="0"/>
              </a:spcBef>
              <a:spcAft>
                <a:spcPts val="0"/>
              </a:spcAft>
              <a:buSzPts val="2800"/>
              <a:buNone/>
              <a:defRPr/>
            </a:lvl8pPr>
            <a:lvl9pPr lvl="8" rtl="0">
              <a:lnSpc>
                <a:spcPct val="100000"/>
              </a:lnSpc>
              <a:spcBef>
                <a:spcPts val="0"/>
              </a:spcBef>
              <a:spcAft>
                <a:spcPts val="0"/>
              </a:spcAft>
              <a:buSzPts val="2800"/>
              <a:buNone/>
              <a:defRPr/>
            </a:lvl9pPr>
          </a:lstStyle>
          <a:p>
            <a:endParaRPr/>
          </a:p>
        </p:txBody>
      </p:sp>
    </p:spTree>
    <p:extLst>
      <p:ext uri="{BB962C8B-B14F-4D97-AF65-F5344CB8AC3E}">
        <p14:creationId xmlns:p14="http://schemas.microsoft.com/office/powerpoint/2010/main" val="25676435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48"/>
        <p:cNvGrpSpPr/>
        <p:nvPr/>
      </p:nvGrpSpPr>
      <p:grpSpPr>
        <a:xfrm>
          <a:off x="0" y="0"/>
          <a:ext cx="0" cy="0"/>
          <a:chOff x="0" y="0"/>
          <a:chExt cx="0" cy="0"/>
        </a:xfrm>
      </p:grpSpPr>
      <p:grpSp>
        <p:nvGrpSpPr>
          <p:cNvPr id="149" name="Google Shape;149;p3"/>
          <p:cNvGrpSpPr/>
          <p:nvPr/>
        </p:nvGrpSpPr>
        <p:grpSpPr>
          <a:xfrm>
            <a:off x="3503217" y="-134299"/>
            <a:ext cx="5752593" cy="2982285"/>
            <a:chOff x="3731817" y="-410524"/>
            <a:chExt cx="5752593" cy="2982285"/>
          </a:xfrm>
        </p:grpSpPr>
        <p:sp>
          <p:nvSpPr>
            <p:cNvPr id="150" name="Google Shape;150;p3"/>
            <p:cNvSpPr/>
            <p:nvPr/>
          </p:nvSpPr>
          <p:spPr>
            <a:xfrm>
              <a:off x="7792558" y="-7918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3"/>
            <p:cNvSpPr/>
            <p:nvPr/>
          </p:nvSpPr>
          <p:spPr>
            <a:xfrm>
              <a:off x="7792558" y="157756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3"/>
            <p:cNvSpPr/>
            <p:nvPr/>
          </p:nvSpPr>
          <p:spPr>
            <a:xfrm>
              <a:off x="7792558" y="2240261"/>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3"/>
            <p:cNvSpPr/>
            <p:nvPr/>
          </p:nvSpPr>
          <p:spPr>
            <a:xfrm>
              <a:off x="4408607" y="252166"/>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3"/>
            <p:cNvSpPr/>
            <p:nvPr/>
          </p:nvSpPr>
          <p:spPr>
            <a:xfrm>
              <a:off x="4408607" y="914865"/>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3"/>
            <p:cNvSpPr/>
            <p:nvPr/>
          </p:nvSpPr>
          <p:spPr>
            <a:xfrm>
              <a:off x="4408607" y="2240261"/>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3"/>
            <p:cNvSpPr/>
            <p:nvPr/>
          </p:nvSpPr>
          <p:spPr>
            <a:xfrm>
              <a:off x="4747002" y="252166"/>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3"/>
            <p:cNvSpPr/>
            <p:nvPr/>
          </p:nvSpPr>
          <p:spPr>
            <a:xfrm>
              <a:off x="4747002" y="583516"/>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3"/>
            <p:cNvSpPr/>
            <p:nvPr/>
          </p:nvSpPr>
          <p:spPr>
            <a:xfrm>
              <a:off x="4747002" y="914865"/>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3"/>
            <p:cNvSpPr/>
            <p:nvPr/>
          </p:nvSpPr>
          <p:spPr>
            <a:xfrm>
              <a:off x="4747002" y="1246214"/>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3"/>
            <p:cNvSpPr/>
            <p:nvPr/>
          </p:nvSpPr>
          <p:spPr>
            <a:xfrm>
              <a:off x="4747002" y="157756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3"/>
            <p:cNvSpPr/>
            <p:nvPr/>
          </p:nvSpPr>
          <p:spPr>
            <a:xfrm>
              <a:off x="4747002" y="190891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3"/>
            <p:cNvSpPr/>
            <p:nvPr/>
          </p:nvSpPr>
          <p:spPr>
            <a:xfrm>
              <a:off x="4747002" y="-410524"/>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3"/>
            <p:cNvSpPr/>
            <p:nvPr/>
          </p:nvSpPr>
          <p:spPr>
            <a:xfrm>
              <a:off x="4747002" y="2240261"/>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3"/>
            <p:cNvSpPr/>
            <p:nvPr/>
          </p:nvSpPr>
          <p:spPr>
            <a:xfrm>
              <a:off x="5085397" y="-7918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3"/>
            <p:cNvSpPr/>
            <p:nvPr/>
          </p:nvSpPr>
          <p:spPr>
            <a:xfrm>
              <a:off x="5085397" y="157756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3"/>
            <p:cNvSpPr/>
            <p:nvPr/>
          </p:nvSpPr>
          <p:spPr>
            <a:xfrm>
              <a:off x="5085397" y="-410524"/>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3"/>
            <p:cNvSpPr/>
            <p:nvPr/>
          </p:nvSpPr>
          <p:spPr>
            <a:xfrm>
              <a:off x="5085397" y="2240261"/>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3"/>
            <p:cNvSpPr/>
            <p:nvPr/>
          </p:nvSpPr>
          <p:spPr>
            <a:xfrm>
              <a:off x="5423792" y="-7918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3"/>
            <p:cNvSpPr/>
            <p:nvPr/>
          </p:nvSpPr>
          <p:spPr>
            <a:xfrm>
              <a:off x="5423792" y="157756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3"/>
            <p:cNvSpPr/>
            <p:nvPr/>
          </p:nvSpPr>
          <p:spPr>
            <a:xfrm>
              <a:off x="5423792" y="-410524"/>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3"/>
            <p:cNvSpPr/>
            <p:nvPr/>
          </p:nvSpPr>
          <p:spPr>
            <a:xfrm>
              <a:off x="5423792" y="2240261"/>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3"/>
            <p:cNvSpPr/>
            <p:nvPr/>
          </p:nvSpPr>
          <p:spPr>
            <a:xfrm>
              <a:off x="5762187" y="-7918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3"/>
            <p:cNvSpPr/>
            <p:nvPr/>
          </p:nvSpPr>
          <p:spPr>
            <a:xfrm>
              <a:off x="5762187" y="157756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3"/>
            <p:cNvSpPr/>
            <p:nvPr/>
          </p:nvSpPr>
          <p:spPr>
            <a:xfrm>
              <a:off x="5762187" y="2240261"/>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3"/>
            <p:cNvSpPr/>
            <p:nvPr/>
          </p:nvSpPr>
          <p:spPr>
            <a:xfrm>
              <a:off x="6100583" y="-7918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3"/>
            <p:cNvSpPr/>
            <p:nvPr/>
          </p:nvSpPr>
          <p:spPr>
            <a:xfrm>
              <a:off x="6100583" y="157756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3"/>
            <p:cNvSpPr/>
            <p:nvPr/>
          </p:nvSpPr>
          <p:spPr>
            <a:xfrm>
              <a:off x="6100583" y="2240261"/>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3"/>
            <p:cNvSpPr/>
            <p:nvPr/>
          </p:nvSpPr>
          <p:spPr>
            <a:xfrm>
              <a:off x="6438978" y="-7918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3"/>
            <p:cNvSpPr/>
            <p:nvPr/>
          </p:nvSpPr>
          <p:spPr>
            <a:xfrm>
              <a:off x="6438978" y="157756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3"/>
            <p:cNvSpPr/>
            <p:nvPr/>
          </p:nvSpPr>
          <p:spPr>
            <a:xfrm>
              <a:off x="6438978" y="-410524"/>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3"/>
            <p:cNvSpPr/>
            <p:nvPr/>
          </p:nvSpPr>
          <p:spPr>
            <a:xfrm>
              <a:off x="6438978" y="2240261"/>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3"/>
            <p:cNvSpPr/>
            <p:nvPr/>
          </p:nvSpPr>
          <p:spPr>
            <a:xfrm>
              <a:off x="6777373" y="-7918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3"/>
            <p:cNvSpPr/>
            <p:nvPr/>
          </p:nvSpPr>
          <p:spPr>
            <a:xfrm>
              <a:off x="6777373" y="157756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3"/>
            <p:cNvSpPr/>
            <p:nvPr/>
          </p:nvSpPr>
          <p:spPr>
            <a:xfrm>
              <a:off x="6777373" y="-410524"/>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3"/>
            <p:cNvSpPr/>
            <p:nvPr/>
          </p:nvSpPr>
          <p:spPr>
            <a:xfrm>
              <a:off x="6777373" y="2240261"/>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3"/>
            <p:cNvSpPr/>
            <p:nvPr/>
          </p:nvSpPr>
          <p:spPr>
            <a:xfrm>
              <a:off x="7115768" y="-7918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3"/>
            <p:cNvSpPr/>
            <p:nvPr/>
          </p:nvSpPr>
          <p:spPr>
            <a:xfrm>
              <a:off x="7115768" y="157756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3"/>
            <p:cNvSpPr/>
            <p:nvPr/>
          </p:nvSpPr>
          <p:spPr>
            <a:xfrm>
              <a:off x="7115768" y="-410524"/>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3"/>
            <p:cNvSpPr/>
            <p:nvPr/>
          </p:nvSpPr>
          <p:spPr>
            <a:xfrm>
              <a:off x="7115768" y="2240261"/>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3"/>
            <p:cNvSpPr/>
            <p:nvPr/>
          </p:nvSpPr>
          <p:spPr>
            <a:xfrm>
              <a:off x="7454163" y="-7918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3"/>
            <p:cNvSpPr/>
            <p:nvPr/>
          </p:nvSpPr>
          <p:spPr>
            <a:xfrm>
              <a:off x="7454163" y="157756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3"/>
            <p:cNvSpPr/>
            <p:nvPr/>
          </p:nvSpPr>
          <p:spPr>
            <a:xfrm>
              <a:off x="7454163" y="2240261"/>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3"/>
            <p:cNvSpPr/>
            <p:nvPr/>
          </p:nvSpPr>
          <p:spPr>
            <a:xfrm>
              <a:off x="8130954" y="-7918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3"/>
            <p:cNvSpPr/>
            <p:nvPr/>
          </p:nvSpPr>
          <p:spPr>
            <a:xfrm>
              <a:off x="8130954" y="252166"/>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3"/>
            <p:cNvSpPr/>
            <p:nvPr/>
          </p:nvSpPr>
          <p:spPr>
            <a:xfrm>
              <a:off x="8130954" y="583516"/>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3"/>
            <p:cNvSpPr/>
            <p:nvPr/>
          </p:nvSpPr>
          <p:spPr>
            <a:xfrm>
              <a:off x="8130954" y="914865"/>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3"/>
            <p:cNvSpPr/>
            <p:nvPr/>
          </p:nvSpPr>
          <p:spPr>
            <a:xfrm>
              <a:off x="8130954" y="1246214"/>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3"/>
            <p:cNvSpPr/>
            <p:nvPr/>
          </p:nvSpPr>
          <p:spPr>
            <a:xfrm>
              <a:off x="8130954" y="190891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3"/>
            <p:cNvSpPr/>
            <p:nvPr/>
          </p:nvSpPr>
          <p:spPr>
            <a:xfrm>
              <a:off x="8130954" y="2240261"/>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3"/>
            <p:cNvSpPr/>
            <p:nvPr/>
          </p:nvSpPr>
          <p:spPr>
            <a:xfrm>
              <a:off x="8469349" y="914865"/>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3"/>
            <p:cNvSpPr/>
            <p:nvPr/>
          </p:nvSpPr>
          <p:spPr>
            <a:xfrm>
              <a:off x="8469349" y="1246214"/>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3"/>
            <p:cNvSpPr/>
            <p:nvPr/>
          </p:nvSpPr>
          <p:spPr>
            <a:xfrm>
              <a:off x="8469349" y="2240261"/>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3"/>
            <p:cNvSpPr/>
            <p:nvPr/>
          </p:nvSpPr>
          <p:spPr>
            <a:xfrm>
              <a:off x="3731817" y="-7918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3"/>
            <p:cNvSpPr/>
            <p:nvPr/>
          </p:nvSpPr>
          <p:spPr>
            <a:xfrm>
              <a:off x="3731817" y="252166"/>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3"/>
            <p:cNvSpPr/>
            <p:nvPr/>
          </p:nvSpPr>
          <p:spPr>
            <a:xfrm>
              <a:off x="3731817" y="583516"/>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3"/>
            <p:cNvSpPr/>
            <p:nvPr/>
          </p:nvSpPr>
          <p:spPr>
            <a:xfrm>
              <a:off x="3731817" y="914865"/>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3"/>
            <p:cNvSpPr/>
            <p:nvPr/>
          </p:nvSpPr>
          <p:spPr>
            <a:xfrm>
              <a:off x="3731817" y="1246214"/>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3"/>
            <p:cNvSpPr/>
            <p:nvPr/>
          </p:nvSpPr>
          <p:spPr>
            <a:xfrm>
              <a:off x="3731817" y="157756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3"/>
            <p:cNvSpPr/>
            <p:nvPr/>
          </p:nvSpPr>
          <p:spPr>
            <a:xfrm>
              <a:off x="3731817" y="190891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3"/>
            <p:cNvSpPr/>
            <p:nvPr/>
          </p:nvSpPr>
          <p:spPr>
            <a:xfrm>
              <a:off x="3731817" y="-410524"/>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3"/>
            <p:cNvSpPr/>
            <p:nvPr/>
          </p:nvSpPr>
          <p:spPr>
            <a:xfrm>
              <a:off x="3731817" y="2240261"/>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3"/>
            <p:cNvSpPr/>
            <p:nvPr/>
          </p:nvSpPr>
          <p:spPr>
            <a:xfrm>
              <a:off x="4070212" y="252166"/>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3"/>
            <p:cNvSpPr/>
            <p:nvPr/>
          </p:nvSpPr>
          <p:spPr>
            <a:xfrm>
              <a:off x="4070212" y="914865"/>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3"/>
            <p:cNvSpPr/>
            <p:nvPr/>
          </p:nvSpPr>
          <p:spPr>
            <a:xfrm>
              <a:off x="4070212" y="-410524"/>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3"/>
            <p:cNvSpPr/>
            <p:nvPr/>
          </p:nvSpPr>
          <p:spPr>
            <a:xfrm>
              <a:off x="4070212" y="2240261"/>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3"/>
            <p:cNvSpPr/>
            <p:nvPr/>
          </p:nvSpPr>
          <p:spPr>
            <a:xfrm>
              <a:off x="8807615" y="914865"/>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3"/>
            <p:cNvSpPr/>
            <p:nvPr/>
          </p:nvSpPr>
          <p:spPr>
            <a:xfrm>
              <a:off x="8807615" y="1246214"/>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3"/>
            <p:cNvSpPr/>
            <p:nvPr/>
          </p:nvSpPr>
          <p:spPr>
            <a:xfrm>
              <a:off x="8807615" y="-410524"/>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3"/>
            <p:cNvSpPr/>
            <p:nvPr/>
          </p:nvSpPr>
          <p:spPr>
            <a:xfrm>
              <a:off x="8807615" y="2240261"/>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3"/>
            <p:cNvSpPr/>
            <p:nvPr/>
          </p:nvSpPr>
          <p:spPr>
            <a:xfrm>
              <a:off x="9146010" y="-7918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3"/>
            <p:cNvSpPr/>
            <p:nvPr/>
          </p:nvSpPr>
          <p:spPr>
            <a:xfrm>
              <a:off x="9146010" y="252166"/>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3"/>
            <p:cNvSpPr/>
            <p:nvPr/>
          </p:nvSpPr>
          <p:spPr>
            <a:xfrm>
              <a:off x="9146010" y="583516"/>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3"/>
            <p:cNvSpPr/>
            <p:nvPr/>
          </p:nvSpPr>
          <p:spPr>
            <a:xfrm>
              <a:off x="9146010" y="914865"/>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3"/>
            <p:cNvSpPr/>
            <p:nvPr/>
          </p:nvSpPr>
          <p:spPr>
            <a:xfrm>
              <a:off x="9146010" y="1246214"/>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3"/>
            <p:cNvSpPr/>
            <p:nvPr/>
          </p:nvSpPr>
          <p:spPr>
            <a:xfrm>
              <a:off x="9146010" y="157756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3"/>
            <p:cNvSpPr/>
            <p:nvPr/>
          </p:nvSpPr>
          <p:spPr>
            <a:xfrm>
              <a:off x="9146010" y="190891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3"/>
            <p:cNvSpPr/>
            <p:nvPr/>
          </p:nvSpPr>
          <p:spPr>
            <a:xfrm>
              <a:off x="9146010" y="-410524"/>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3"/>
            <p:cNvSpPr/>
            <p:nvPr/>
          </p:nvSpPr>
          <p:spPr>
            <a:xfrm>
              <a:off x="9146010" y="2240261"/>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3"/>
            <p:cNvSpPr/>
            <p:nvPr/>
          </p:nvSpPr>
          <p:spPr>
            <a:xfrm>
              <a:off x="8807615" y="1577569"/>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3"/>
            <p:cNvSpPr/>
            <p:nvPr/>
          </p:nvSpPr>
          <p:spPr>
            <a:xfrm>
              <a:off x="8469349" y="1908910"/>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3"/>
            <p:cNvSpPr/>
            <p:nvPr/>
          </p:nvSpPr>
          <p:spPr>
            <a:xfrm>
              <a:off x="8807615" y="1908910"/>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3"/>
            <p:cNvSpPr/>
            <p:nvPr/>
          </p:nvSpPr>
          <p:spPr>
            <a:xfrm>
              <a:off x="8469284" y="-410524"/>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3"/>
            <p:cNvSpPr/>
            <p:nvPr/>
          </p:nvSpPr>
          <p:spPr>
            <a:xfrm>
              <a:off x="4747002" y="-79189"/>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3"/>
            <p:cNvSpPr/>
            <p:nvPr/>
          </p:nvSpPr>
          <p:spPr>
            <a:xfrm>
              <a:off x="4070212" y="-79189"/>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3"/>
            <p:cNvSpPr/>
            <p:nvPr/>
          </p:nvSpPr>
          <p:spPr>
            <a:xfrm>
              <a:off x="7792558" y="25216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3"/>
            <p:cNvSpPr/>
            <p:nvPr/>
          </p:nvSpPr>
          <p:spPr>
            <a:xfrm>
              <a:off x="5085397" y="25216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3"/>
            <p:cNvSpPr/>
            <p:nvPr/>
          </p:nvSpPr>
          <p:spPr>
            <a:xfrm>
              <a:off x="5423792" y="25216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3"/>
            <p:cNvSpPr/>
            <p:nvPr/>
          </p:nvSpPr>
          <p:spPr>
            <a:xfrm>
              <a:off x="5762187" y="25216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3"/>
            <p:cNvSpPr/>
            <p:nvPr/>
          </p:nvSpPr>
          <p:spPr>
            <a:xfrm>
              <a:off x="6100583" y="25216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3"/>
            <p:cNvSpPr/>
            <p:nvPr/>
          </p:nvSpPr>
          <p:spPr>
            <a:xfrm>
              <a:off x="6438978" y="25216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3"/>
            <p:cNvSpPr/>
            <p:nvPr/>
          </p:nvSpPr>
          <p:spPr>
            <a:xfrm>
              <a:off x="6777373" y="25216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3"/>
            <p:cNvSpPr/>
            <p:nvPr/>
          </p:nvSpPr>
          <p:spPr>
            <a:xfrm>
              <a:off x="7115768" y="25216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3"/>
            <p:cNvSpPr/>
            <p:nvPr/>
          </p:nvSpPr>
          <p:spPr>
            <a:xfrm>
              <a:off x="7454163" y="25216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3"/>
            <p:cNvSpPr/>
            <p:nvPr/>
          </p:nvSpPr>
          <p:spPr>
            <a:xfrm>
              <a:off x="7792558" y="583455"/>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3"/>
            <p:cNvSpPr/>
            <p:nvPr/>
          </p:nvSpPr>
          <p:spPr>
            <a:xfrm>
              <a:off x="5085397" y="583455"/>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3"/>
            <p:cNvSpPr/>
            <p:nvPr/>
          </p:nvSpPr>
          <p:spPr>
            <a:xfrm>
              <a:off x="5423792" y="583455"/>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3"/>
            <p:cNvSpPr/>
            <p:nvPr/>
          </p:nvSpPr>
          <p:spPr>
            <a:xfrm>
              <a:off x="5762187" y="583455"/>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3"/>
            <p:cNvSpPr/>
            <p:nvPr/>
          </p:nvSpPr>
          <p:spPr>
            <a:xfrm>
              <a:off x="6100583" y="583455"/>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3"/>
            <p:cNvSpPr/>
            <p:nvPr/>
          </p:nvSpPr>
          <p:spPr>
            <a:xfrm>
              <a:off x="6438978" y="583455"/>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3"/>
            <p:cNvSpPr/>
            <p:nvPr/>
          </p:nvSpPr>
          <p:spPr>
            <a:xfrm>
              <a:off x="6777373" y="583455"/>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3"/>
            <p:cNvSpPr/>
            <p:nvPr/>
          </p:nvSpPr>
          <p:spPr>
            <a:xfrm>
              <a:off x="7115768" y="583455"/>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3"/>
            <p:cNvSpPr/>
            <p:nvPr/>
          </p:nvSpPr>
          <p:spPr>
            <a:xfrm>
              <a:off x="7454163" y="583455"/>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3"/>
            <p:cNvSpPr/>
            <p:nvPr/>
          </p:nvSpPr>
          <p:spPr>
            <a:xfrm>
              <a:off x="7792558" y="914830"/>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3"/>
            <p:cNvSpPr/>
            <p:nvPr/>
          </p:nvSpPr>
          <p:spPr>
            <a:xfrm>
              <a:off x="5085397" y="914830"/>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3"/>
            <p:cNvSpPr/>
            <p:nvPr/>
          </p:nvSpPr>
          <p:spPr>
            <a:xfrm>
              <a:off x="5423792" y="914830"/>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3"/>
            <p:cNvSpPr/>
            <p:nvPr/>
          </p:nvSpPr>
          <p:spPr>
            <a:xfrm>
              <a:off x="5762187" y="914830"/>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3"/>
            <p:cNvSpPr/>
            <p:nvPr/>
          </p:nvSpPr>
          <p:spPr>
            <a:xfrm>
              <a:off x="6100583" y="914830"/>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3"/>
            <p:cNvSpPr/>
            <p:nvPr/>
          </p:nvSpPr>
          <p:spPr>
            <a:xfrm>
              <a:off x="6438978" y="914830"/>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3"/>
            <p:cNvSpPr/>
            <p:nvPr/>
          </p:nvSpPr>
          <p:spPr>
            <a:xfrm>
              <a:off x="6777373" y="914830"/>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3"/>
            <p:cNvSpPr/>
            <p:nvPr/>
          </p:nvSpPr>
          <p:spPr>
            <a:xfrm>
              <a:off x="7115768" y="914830"/>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3"/>
            <p:cNvSpPr/>
            <p:nvPr/>
          </p:nvSpPr>
          <p:spPr>
            <a:xfrm>
              <a:off x="7454163" y="914830"/>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3"/>
            <p:cNvSpPr/>
            <p:nvPr/>
          </p:nvSpPr>
          <p:spPr>
            <a:xfrm>
              <a:off x="7792558" y="124616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3"/>
            <p:cNvSpPr/>
            <p:nvPr/>
          </p:nvSpPr>
          <p:spPr>
            <a:xfrm>
              <a:off x="5085397" y="124616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3"/>
            <p:cNvSpPr/>
            <p:nvPr/>
          </p:nvSpPr>
          <p:spPr>
            <a:xfrm>
              <a:off x="5423792" y="124616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3"/>
            <p:cNvSpPr/>
            <p:nvPr/>
          </p:nvSpPr>
          <p:spPr>
            <a:xfrm>
              <a:off x="5762187" y="124616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3"/>
            <p:cNvSpPr/>
            <p:nvPr/>
          </p:nvSpPr>
          <p:spPr>
            <a:xfrm>
              <a:off x="6100583" y="124616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3"/>
            <p:cNvSpPr/>
            <p:nvPr/>
          </p:nvSpPr>
          <p:spPr>
            <a:xfrm>
              <a:off x="6438978" y="124616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3"/>
            <p:cNvSpPr/>
            <p:nvPr/>
          </p:nvSpPr>
          <p:spPr>
            <a:xfrm>
              <a:off x="6777373" y="124616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3"/>
            <p:cNvSpPr/>
            <p:nvPr/>
          </p:nvSpPr>
          <p:spPr>
            <a:xfrm>
              <a:off x="7115768" y="124616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3"/>
            <p:cNvSpPr/>
            <p:nvPr/>
          </p:nvSpPr>
          <p:spPr>
            <a:xfrm>
              <a:off x="7454163" y="124616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3"/>
            <p:cNvSpPr/>
            <p:nvPr/>
          </p:nvSpPr>
          <p:spPr>
            <a:xfrm>
              <a:off x="4408612" y="-410524"/>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3"/>
            <p:cNvSpPr/>
            <p:nvPr/>
          </p:nvSpPr>
          <p:spPr>
            <a:xfrm>
              <a:off x="4408612" y="-79189"/>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3"/>
            <p:cNvSpPr/>
            <p:nvPr/>
          </p:nvSpPr>
          <p:spPr>
            <a:xfrm>
              <a:off x="5762185" y="-410524"/>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3"/>
            <p:cNvSpPr/>
            <p:nvPr/>
          </p:nvSpPr>
          <p:spPr>
            <a:xfrm>
              <a:off x="6100580" y="-410524"/>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3"/>
            <p:cNvSpPr/>
            <p:nvPr/>
          </p:nvSpPr>
          <p:spPr>
            <a:xfrm>
              <a:off x="7454103" y="-410524"/>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3"/>
            <p:cNvSpPr/>
            <p:nvPr/>
          </p:nvSpPr>
          <p:spPr>
            <a:xfrm>
              <a:off x="7792498" y="-410524"/>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3"/>
            <p:cNvSpPr/>
            <p:nvPr/>
          </p:nvSpPr>
          <p:spPr>
            <a:xfrm>
              <a:off x="8130893" y="-410524"/>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3"/>
            <p:cNvSpPr/>
            <p:nvPr/>
          </p:nvSpPr>
          <p:spPr>
            <a:xfrm>
              <a:off x="8469333" y="-7918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3"/>
            <p:cNvSpPr/>
            <p:nvPr/>
          </p:nvSpPr>
          <p:spPr>
            <a:xfrm>
              <a:off x="8807729" y="-7918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3"/>
            <p:cNvSpPr/>
            <p:nvPr/>
          </p:nvSpPr>
          <p:spPr>
            <a:xfrm>
              <a:off x="8807729" y="252166"/>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3"/>
            <p:cNvSpPr/>
            <p:nvPr/>
          </p:nvSpPr>
          <p:spPr>
            <a:xfrm>
              <a:off x="8807729" y="583516"/>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3"/>
            <p:cNvSpPr/>
            <p:nvPr/>
          </p:nvSpPr>
          <p:spPr>
            <a:xfrm>
              <a:off x="8469333" y="25216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3"/>
            <p:cNvSpPr/>
            <p:nvPr/>
          </p:nvSpPr>
          <p:spPr>
            <a:xfrm>
              <a:off x="8469333" y="583455"/>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3"/>
            <p:cNvSpPr/>
            <p:nvPr/>
          </p:nvSpPr>
          <p:spPr>
            <a:xfrm>
              <a:off x="8130954" y="1577589"/>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3"/>
            <p:cNvSpPr/>
            <p:nvPr/>
          </p:nvSpPr>
          <p:spPr>
            <a:xfrm>
              <a:off x="8469349" y="1577589"/>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3"/>
            <p:cNvSpPr/>
            <p:nvPr/>
          </p:nvSpPr>
          <p:spPr>
            <a:xfrm>
              <a:off x="7792558" y="190888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3"/>
            <p:cNvSpPr/>
            <p:nvPr/>
          </p:nvSpPr>
          <p:spPr>
            <a:xfrm>
              <a:off x="5085397" y="190888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3"/>
            <p:cNvSpPr/>
            <p:nvPr/>
          </p:nvSpPr>
          <p:spPr>
            <a:xfrm>
              <a:off x="5423792" y="190888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3"/>
            <p:cNvSpPr/>
            <p:nvPr/>
          </p:nvSpPr>
          <p:spPr>
            <a:xfrm>
              <a:off x="5762187" y="190888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3"/>
            <p:cNvSpPr/>
            <p:nvPr/>
          </p:nvSpPr>
          <p:spPr>
            <a:xfrm>
              <a:off x="6100583" y="190888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3"/>
            <p:cNvSpPr/>
            <p:nvPr/>
          </p:nvSpPr>
          <p:spPr>
            <a:xfrm>
              <a:off x="6438978" y="190888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3"/>
            <p:cNvSpPr/>
            <p:nvPr/>
          </p:nvSpPr>
          <p:spPr>
            <a:xfrm>
              <a:off x="6777373" y="190888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3"/>
            <p:cNvSpPr/>
            <p:nvPr/>
          </p:nvSpPr>
          <p:spPr>
            <a:xfrm>
              <a:off x="7115768" y="190888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3"/>
            <p:cNvSpPr/>
            <p:nvPr/>
          </p:nvSpPr>
          <p:spPr>
            <a:xfrm>
              <a:off x="7454163" y="190888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3"/>
            <p:cNvSpPr/>
            <p:nvPr/>
          </p:nvSpPr>
          <p:spPr>
            <a:xfrm>
              <a:off x="4070227" y="1246214"/>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3"/>
            <p:cNvSpPr/>
            <p:nvPr/>
          </p:nvSpPr>
          <p:spPr>
            <a:xfrm>
              <a:off x="4070227" y="157756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3"/>
            <p:cNvSpPr/>
            <p:nvPr/>
          </p:nvSpPr>
          <p:spPr>
            <a:xfrm>
              <a:off x="4070227" y="190891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3"/>
            <p:cNvSpPr/>
            <p:nvPr/>
          </p:nvSpPr>
          <p:spPr>
            <a:xfrm>
              <a:off x="4408622" y="157756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3"/>
            <p:cNvSpPr/>
            <p:nvPr/>
          </p:nvSpPr>
          <p:spPr>
            <a:xfrm>
              <a:off x="4408622" y="124616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3"/>
            <p:cNvSpPr/>
            <p:nvPr/>
          </p:nvSpPr>
          <p:spPr>
            <a:xfrm>
              <a:off x="4408622" y="190888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3"/>
            <p:cNvSpPr/>
            <p:nvPr/>
          </p:nvSpPr>
          <p:spPr>
            <a:xfrm>
              <a:off x="4408607" y="583554"/>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3"/>
            <p:cNvSpPr/>
            <p:nvPr/>
          </p:nvSpPr>
          <p:spPr>
            <a:xfrm>
              <a:off x="4070212" y="583554"/>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3" name="Google Shape;303;p3"/>
          <p:cNvSpPr txBox="1">
            <a:spLocks noGrp="1"/>
          </p:cNvSpPr>
          <p:nvPr>
            <p:ph type="title"/>
          </p:nvPr>
        </p:nvSpPr>
        <p:spPr>
          <a:xfrm>
            <a:off x="720000" y="3251675"/>
            <a:ext cx="4794900" cy="8418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7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304" name="Google Shape;304;p3"/>
          <p:cNvSpPr txBox="1">
            <a:spLocks noGrp="1"/>
          </p:cNvSpPr>
          <p:nvPr>
            <p:ph type="title" idx="2" hasCustomPrompt="1"/>
          </p:nvPr>
        </p:nvSpPr>
        <p:spPr>
          <a:xfrm>
            <a:off x="720000" y="1811825"/>
            <a:ext cx="1206900" cy="1206900"/>
          </a:xfrm>
          <a:prstGeom prst="rect">
            <a:avLst/>
          </a:prstGeom>
          <a:solidFill>
            <a:schemeClr val="accent3"/>
          </a:solidFill>
        </p:spPr>
        <p:txBody>
          <a:bodyPr spcFirstLastPara="1" wrap="square" lIns="91425" tIns="91425" rIns="91425" bIns="91425" anchor="ctr" anchorCtr="0">
            <a:noAutofit/>
          </a:bodyPr>
          <a:lstStyle>
            <a:lvl1pPr lvl="0" algn="ctr" rtl="0">
              <a:spcBef>
                <a:spcPts val="0"/>
              </a:spcBef>
              <a:spcAft>
                <a:spcPts val="0"/>
              </a:spcAft>
              <a:buSzPts val="6000"/>
              <a:buNone/>
              <a:defRPr sz="7000">
                <a:solidFill>
                  <a:schemeClr val="dk2"/>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305" name="Google Shape;305;p3"/>
          <p:cNvSpPr txBox="1">
            <a:spLocks noGrp="1"/>
          </p:cNvSpPr>
          <p:nvPr>
            <p:ph type="subTitle" idx="1"/>
          </p:nvPr>
        </p:nvSpPr>
        <p:spPr>
          <a:xfrm>
            <a:off x="720000" y="4169675"/>
            <a:ext cx="4794900" cy="438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8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1808135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header 1">
  <p:cSld name="Section header 1">
    <p:spTree>
      <p:nvGrpSpPr>
        <p:cNvPr id="1" name="Shape 1842"/>
        <p:cNvGrpSpPr/>
        <p:nvPr/>
      </p:nvGrpSpPr>
      <p:grpSpPr>
        <a:xfrm>
          <a:off x="0" y="0"/>
          <a:ext cx="0" cy="0"/>
          <a:chOff x="0" y="0"/>
          <a:chExt cx="0" cy="0"/>
        </a:xfrm>
      </p:grpSpPr>
      <p:grpSp>
        <p:nvGrpSpPr>
          <p:cNvPr id="1843" name="Google Shape;1843;p15"/>
          <p:cNvGrpSpPr/>
          <p:nvPr/>
        </p:nvGrpSpPr>
        <p:grpSpPr>
          <a:xfrm>
            <a:off x="-232849" y="242627"/>
            <a:ext cx="9609698" cy="1691981"/>
            <a:chOff x="-232849" y="318827"/>
            <a:chExt cx="9609698" cy="1691981"/>
          </a:xfrm>
        </p:grpSpPr>
        <p:sp>
          <p:nvSpPr>
            <p:cNvPr id="1844" name="Google Shape;1844;p15"/>
            <p:cNvSpPr/>
            <p:nvPr/>
          </p:nvSpPr>
          <p:spPr>
            <a:xfrm rot="5400000">
              <a:off x="1751796" y="32227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15"/>
            <p:cNvSpPr/>
            <p:nvPr/>
          </p:nvSpPr>
          <p:spPr>
            <a:xfrm rot="5400000">
              <a:off x="1420447" y="32227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15"/>
            <p:cNvSpPr/>
            <p:nvPr/>
          </p:nvSpPr>
          <p:spPr>
            <a:xfrm rot="5400000">
              <a:off x="1089097" y="32227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15"/>
            <p:cNvSpPr/>
            <p:nvPr/>
          </p:nvSpPr>
          <p:spPr>
            <a:xfrm rot="5400000">
              <a:off x="757748" y="32227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15"/>
            <p:cNvSpPr/>
            <p:nvPr/>
          </p:nvSpPr>
          <p:spPr>
            <a:xfrm rot="5400000">
              <a:off x="426399" y="32227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15"/>
            <p:cNvSpPr/>
            <p:nvPr/>
          </p:nvSpPr>
          <p:spPr>
            <a:xfrm rot="5400000">
              <a:off x="95050" y="32227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15"/>
            <p:cNvSpPr/>
            <p:nvPr/>
          </p:nvSpPr>
          <p:spPr>
            <a:xfrm rot="5400000">
              <a:off x="2414486" y="32227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15"/>
            <p:cNvSpPr/>
            <p:nvPr/>
          </p:nvSpPr>
          <p:spPr>
            <a:xfrm rot="5400000">
              <a:off x="-236299" y="32227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15"/>
            <p:cNvSpPr/>
            <p:nvPr/>
          </p:nvSpPr>
          <p:spPr>
            <a:xfrm rot="5400000">
              <a:off x="2083145" y="66067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15"/>
            <p:cNvSpPr/>
            <p:nvPr/>
          </p:nvSpPr>
          <p:spPr>
            <a:xfrm rot="5400000">
              <a:off x="426399" y="66067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15"/>
            <p:cNvSpPr/>
            <p:nvPr/>
          </p:nvSpPr>
          <p:spPr>
            <a:xfrm rot="5400000">
              <a:off x="2414486" y="66067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15"/>
            <p:cNvSpPr/>
            <p:nvPr/>
          </p:nvSpPr>
          <p:spPr>
            <a:xfrm rot="5400000">
              <a:off x="-236299" y="66067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15"/>
            <p:cNvSpPr/>
            <p:nvPr/>
          </p:nvSpPr>
          <p:spPr>
            <a:xfrm rot="5400000">
              <a:off x="2083145" y="99906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15"/>
            <p:cNvSpPr/>
            <p:nvPr/>
          </p:nvSpPr>
          <p:spPr>
            <a:xfrm rot="5400000">
              <a:off x="426399" y="99906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15"/>
            <p:cNvSpPr/>
            <p:nvPr/>
          </p:nvSpPr>
          <p:spPr>
            <a:xfrm rot="5400000">
              <a:off x="2414486" y="99906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15"/>
            <p:cNvSpPr/>
            <p:nvPr/>
          </p:nvSpPr>
          <p:spPr>
            <a:xfrm rot="5400000">
              <a:off x="-236299" y="99906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15"/>
            <p:cNvSpPr/>
            <p:nvPr/>
          </p:nvSpPr>
          <p:spPr>
            <a:xfrm rot="5400000">
              <a:off x="2083145" y="133746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15"/>
            <p:cNvSpPr/>
            <p:nvPr/>
          </p:nvSpPr>
          <p:spPr>
            <a:xfrm rot="5400000">
              <a:off x="426399" y="133746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15"/>
            <p:cNvSpPr/>
            <p:nvPr/>
          </p:nvSpPr>
          <p:spPr>
            <a:xfrm rot="5400000">
              <a:off x="-236299" y="133746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15"/>
            <p:cNvSpPr/>
            <p:nvPr/>
          </p:nvSpPr>
          <p:spPr>
            <a:xfrm rot="5400000">
              <a:off x="2083145" y="167585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15"/>
            <p:cNvSpPr/>
            <p:nvPr/>
          </p:nvSpPr>
          <p:spPr>
            <a:xfrm rot="5400000">
              <a:off x="426399" y="167585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15"/>
            <p:cNvSpPr/>
            <p:nvPr/>
          </p:nvSpPr>
          <p:spPr>
            <a:xfrm rot="5400000">
              <a:off x="-236299" y="167585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15"/>
            <p:cNvSpPr/>
            <p:nvPr/>
          </p:nvSpPr>
          <p:spPr>
            <a:xfrm rot="5400000">
              <a:off x="2083151" y="32227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15"/>
            <p:cNvSpPr/>
            <p:nvPr/>
          </p:nvSpPr>
          <p:spPr>
            <a:xfrm rot="5400000">
              <a:off x="1751795" y="66067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15"/>
            <p:cNvSpPr/>
            <p:nvPr/>
          </p:nvSpPr>
          <p:spPr>
            <a:xfrm rot="5400000">
              <a:off x="1751795" y="99906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15"/>
            <p:cNvSpPr/>
            <p:nvPr/>
          </p:nvSpPr>
          <p:spPr>
            <a:xfrm rot="5400000">
              <a:off x="1751795" y="133746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15"/>
            <p:cNvSpPr/>
            <p:nvPr/>
          </p:nvSpPr>
          <p:spPr>
            <a:xfrm rot="5400000">
              <a:off x="1751795" y="167585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15"/>
            <p:cNvSpPr/>
            <p:nvPr/>
          </p:nvSpPr>
          <p:spPr>
            <a:xfrm rot="5400000">
              <a:off x="1420507" y="66067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15"/>
            <p:cNvSpPr/>
            <p:nvPr/>
          </p:nvSpPr>
          <p:spPr>
            <a:xfrm rot="5400000">
              <a:off x="1420507" y="99906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15"/>
            <p:cNvSpPr/>
            <p:nvPr/>
          </p:nvSpPr>
          <p:spPr>
            <a:xfrm rot="5400000">
              <a:off x="1420507" y="133746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15"/>
            <p:cNvSpPr/>
            <p:nvPr/>
          </p:nvSpPr>
          <p:spPr>
            <a:xfrm rot="5400000">
              <a:off x="1420507" y="167585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15"/>
            <p:cNvSpPr/>
            <p:nvPr/>
          </p:nvSpPr>
          <p:spPr>
            <a:xfrm rot="5400000">
              <a:off x="1089132" y="66067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15"/>
            <p:cNvSpPr/>
            <p:nvPr/>
          </p:nvSpPr>
          <p:spPr>
            <a:xfrm rot="5400000">
              <a:off x="1089132" y="99906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15"/>
            <p:cNvSpPr/>
            <p:nvPr/>
          </p:nvSpPr>
          <p:spPr>
            <a:xfrm rot="5400000">
              <a:off x="1089132" y="133746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15"/>
            <p:cNvSpPr/>
            <p:nvPr/>
          </p:nvSpPr>
          <p:spPr>
            <a:xfrm rot="5400000">
              <a:off x="1089132" y="167585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15"/>
            <p:cNvSpPr/>
            <p:nvPr/>
          </p:nvSpPr>
          <p:spPr>
            <a:xfrm rot="5400000">
              <a:off x="757795" y="66067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15"/>
            <p:cNvSpPr/>
            <p:nvPr/>
          </p:nvSpPr>
          <p:spPr>
            <a:xfrm rot="5400000">
              <a:off x="757795" y="99906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15"/>
            <p:cNvSpPr/>
            <p:nvPr/>
          </p:nvSpPr>
          <p:spPr>
            <a:xfrm rot="5400000">
              <a:off x="757795" y="133746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15"/>
            <p:cNvSpPr/>
            <p:nvPr/>
          </p:nvSpPr>
          <p:spPr>
            <a:xfrm rot="5400000">
              <a:off x="757795" y="167585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15"/>
            <p:cNvSpPr/>
            <p:nvPr/>
          </p:nvSpPr>
          <p:spPr>
            <a:xfrm rot="5400000">
              <a:off x="2414486" y="1337460"/>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15"/>
            <p:cNvSpPr/>
            <p:nvPr/>
          </p:nvSpPr>
          <p:spPr>
            <a:xfrm rot="5400000">
              <a:off x="2414486" y="1675855"/>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15"/>
            <p:cNvSpPr/>
            <p:nvPr/>
          </p:nvSpPr>
          <p:spPr>
            <a:xfrm rot="5400000">
              <a:off x="95074" y="66067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15"/>
            <p:cNvSpPr/>
            <p:nvPr/>
          </p:nvSpPr>
          <p:spPr>
            <a:xfrm rot="5400000">
              <a:off x="95074" y="99906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15"/>
            <p:cNvSpPr/>
            <p:nvPr/>
          </p:nvSpPr>
          <p:spPr>
            <a:xfrm rot="5400000">
              <a:off x="95074" y="133746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15"/>
            <p:cNvSpPr/>
            <p:nvPr/>
          </p:nvSpPr>
          <p:spPr>
            <a:xfrm rot="5400000">
              <a:off x="95074" y="167585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15"/>
            <p:cNvSpPr/>
            <p:nvPr/>
          </p:nvSpPr>
          <p:spPr>
            <a:xfrm rot="5400000">
              <a:off x="4734071" y="32227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15"/>
            <p:cNvSpPr/>
            <p:nvPr/>
          </p:nvSpPr>
          <p:spPr>
            <a:xfrm rot="5400000">
              <a:off x="4402722" y="32227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15"/>
            <p:cNvSpPr/>
            <p:nvPr/>
          </p:nvSpPr>
          <p:spPr>
            <a:xfrm rot="5400000">
              <a:off x="4071372" y="32227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15"/>
            <p:cNvSpPr/>
            <p:nvPr/>
          </p:nvSpPr>
          <p:spPr>
            <a:xfrm rot="5400000">
              <a:off x="3740023" y="32227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15"/>
            <p:cNvSpPr/>
            <p:nvPr/>
          </p:nvSpPr>
          <p:spPr>
            <a:xfrm rot="5400000">
              <a:off x="3408674" y="32227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15"/>
            <p:cNvSpPr/>
            <p:nvPr/>
          </p:nvSpPr>
          <p:spPr>
            <a:xfrm rot="5400000">
              <a:off x="3077325" y="32227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15"/>
            <p:cNvSpPr/>
            <p:nvPr/>
          </p:nvSpPr>
          <p:spPr>
            <a:xfrm rot="5400000">
              <a:off x="2745976" y="32227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15"/>
            <p:cNvSpPr/>
            <p:nvPr/>
          </p:nvSpPr>
          <p:spPr>
            <a:xfrm rot="5400000">
              <a:off x="5065420" y="66067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15"/>
            <p:cNvSpPr/>
            <p:nvPr/>
          </p:nvSpPr>
          <p:spPr>
            <a:xfrm rot="5400000">
              <a:off x="3408674" y="66067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15"/>
            <p:cNvSpPr/>
            <p:nvPr/>
          </p:nvSpPr>
          <p:spPr>
            <a:xfrm rot="5400000">
              <a:off x="2745976" y="66067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15"/>
            <p:cNvSpPr/>
            <p:nvPr/>
          </p:nvSpPr>
          <p:spPr>
            <a:xfrm rot="5400000">
              <a:off x="5065420" y="99906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15"/>
            <p:cNvSpPr/>
            <p:nvPr/>
          </p:nvSpPr>
          <p:spPr>
            <a:xfrm rot="5400000">
              <a:off x="3408674" y="99906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15"/>
            <p:cNvSpPr/>
            <p:nvPr/>
          </p:nvSpPr>
          <p:spPr>
            <a:xfrm rot="5400000">
              <a:off x="2745976" y="99906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15"/>
            <p:cNvSpPr/>
            <p:nvPr/>
          </p:nvSpPr>
          <p:spPr>
            <a:xfrm rot="5400000">
              <a:off x="5065420" y="133746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15"/>
            <p:cNvSpPr/>
            <p:nvPr/>
          </p:nvSpPr>
          <p:spPr>
            <a:xfrm rot="5400000">
              <a:off x="3408674" y="133746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15"/>
            <p:cNvSpPr/>
            <p:nvPr/>
          </p:nvSpPr>
          <p:spPr>
            <a:xfrm rot="5400000">
              <a:off x="2745976" y="133746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15"/>
            <p:cNvSpPr/>
            <p:nvPr/>
          </p:nvSpPr>
          <p:spPr>
            <a:xfrm rot="5400000">
              <a:off x="5065420" y="167585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15"/>
            <p:cNvSpPr/>
            <p:nvPr/>
          </p:nvSpPr>
          <p:spPr>
            <a:xfrm rot="5400000">
              <a:off x="3408674" y="167585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15"/>
            <p:cNvSpPr/>
            <p:nvPr/>
          </p:nvSpPr>
          <p:spPr>
            <a:xfrm rot="5400000">
              <a:off x="2745976" y="167585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15"/>
            <p:cNvSpPr/>
            <p:nvPr/>
          </p:nvSpPr>
          <p:spPr>
            <a:xfrm rot="5400000">
              <a:off x="5065426" y="32227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15"/>
            <p:cNvSpPr/>
            <p:nvPr/>
          </p:nvSpPr>
          <p:spPr>
            <a:xfrm rot="5400000">
              <a:off x="4734070" y="66067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15"/>
            <p:cNvSpPr/>
            <p:nvPr/>
          </p:nvSpPr>
          <p:spPr>
            <a:xfrm rot="5400000">
              <a:off x="4734070" y="99906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15"/>
            <p:cNvSpPr/>
            <p:nvPr/>
          </p:nvSpPr>
          <p:spPr>
            <a:xfrm rot="5400000">
              <a:off x="4734070" y="133746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15"/>
            <p:cNvSpPr/>
            <p:nvPr/>
          </p:nvSpPr>
          <p:spPr>
            <a:xfrm rot="5400000">
              <a:off x="4734070" y="167585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15"/>
            <p:cNvSpPr/>
            <p:nvPr/>
          </p:nvSpPr>
          <p:spPr>
            <a:xfrm rot="5400000">
              <a:off x="4402782" y="66067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15"/>
            <p:cNvSpPr/>
            <p:nvPr/>
          </p:nvSpPr>
          <p:spPr>
            <a:xfrm rot="5400000">
              <a:off x="4402782" y="99906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15"/>
            <p:cNvSpPr/>
            <p:nvPr/>
          </p:nvSpPr>
          <p:spPr>
            <a:xfrm rot="5400000">
              <a:off x="4402782" y="133746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15"/>
            <p:cNvSpPr/>
            <p:nvPr/>
          </p:nvSpPr>
          <p:spPr>
            <a:xfrm rot="5400000">
              <a:off x="4402782" y="167585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15"/>
            <p:cNvSpPr/>
            <p:nvPr/>
          </p:nvSpPr>
          <p:spPr>
            <a:xfrm rot="5400000">
              <a:off x="4071407" y="66067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15"/>
            <p:cNvSpPr/>
            <p:nvPr/>
          </p:nvSpPr>
          <p:spPr>
            <a:xfrm rot="5400000">
              <a:off x="4071407" y="99906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15"/>
            <p:cNvSpPr/>
            <p:nvPr/>
          </p:nvSpPr>
          <p:spPr>
            <a:xfrm rot="5400000">
              <a:off x="4071407" y="133746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15"/>
            <p:cNvSpPr/>
            <p:nvPr/>
          </p:nvSpPr>
          <p:spPr>
            <a:xfrm rot="5400000">
              <a:off x="4071407" y="167585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15"/>
            <p:cNvSpPr/>
            <p:nvPr/>
          </p:nvSpPr>
          <p:spPr>
            <a:xfrm rot="5400000">
              <a:off x="3740070" y="66067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15"/>
            <p:cNvSpPr/>
            <p:nvPr/>
          </p:nvSpPr>
          <p:spPr>
            <a:xfrm rot="5400000">
              <a:off x="3740070" y="99906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15"/>
            <p:cNvSpPr/>
            <p:nvPr/>
          </p:nvSpPr>
          <p:spPr>
            <a:xfrm rot="5400000">
              <a:off x="3740070" y="133746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15"/>
            <p:cNvSpPr/>
            <p:nvPr/>
          </p:nvSpPr>
          <p:spPr>
            <a:xfrm rot="5400000">
              <a:off x="3740070" y="167585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15"/>
            <p:cNvSpPr/>
            <p:nvPr/>
          </p:nvSpPr>
          <p:spPr>
            <a:xfrm rot="5400000">
              <a:off x="3077349" y="66067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15"/>
            <p:cNvSpPr/>
            <p:nvPr/>
          </p:nvSpPr>
          <p:spPr>
            <a:xfrm rot="5400000">
              <a:off x="3077349" y="99906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15"/>
            <p:cNvSpPr/>
            <p:nvPr/>
          </p:nvSpPr>
          <p:spPr>
            <a:xfrm rot="5400000">
              <a:off x="3077349" y="133746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15"/>
            <p:cNvSpPr/>
            <p:nvPr/>
          </p:nvSpPr>
          <p:spPr>
            <a:xfrm rot="5400000">
              <a:off x="3077349" y="167585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15"/>
            <p:cNvSpPr/>
            <p:nvPr/>
          </p:nvSpPr>
          <p:spPr>
            <a:xfrm rot="5400000">
              <a:off x="7385021" y="32227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15"/>
            <p:cNvSpPr/>
            <p:nvPr/>
          </p:nvSpPr>
          <p:spPr>
            <a:xfrm rot="5400000">
              <a:off x="7053672" y="32227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15"/>
            <p:cNvSpPr/>
            <p:nvPr/>
          </p:nvSpPr>
          <p:spPr>
            <a:xfrm rot="5400000">
              <a:off x="6722322" y="32227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15"/>
            <p:cNvSpPr/>
            <p:nvPr/>
          </p:nvSpPr>
          <p:spPr>
            <a:xfrm rot="5400000">
              <a:off x="6390973" y="32227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15"/>
            <p:cNvSpPr/>
            <p:nvPr/>
          </p:nvSpPr>
          <p:spPr>
            <a:xfrm rot="5400000">
              <a:off x="6059624" y="32227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15"/>
            <p:cNvSpPr/>
            <p:nvPr/>
          </p:nvSpPr>
          <p:spPr>
            <a:xfrm rot="5400000">
              <a:off x="5728275" y="32227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15"/>
            <p:cNvSpPr/>
            <p:nvPr/>
          </p:nvSpPr>
          <p:spPr>
            <a:xfrm rot="5400000">
              <a:off x="8047711" y="32227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15"/>
            <p:cNvSpPr/>
            <p:nvPr/>
          </p:nvSpPr>
          <p:spPr>
            <a:xfrm rot="5400000">
              <a:off x="5396926" y="32227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15"/>
            <p:cNvSpPr/>
            <p:nvPr/>
          </p:nvSpPr>
          <p:spPr>
            <a:xfrm rot="5400000">
              <a:off x="7716370" y="66067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15"/>
            <p:cNvSpPr/>
            <p:nvPr/>
          </p:nvSpPr>
          <p:spPr>
            <a:xfrm rot="5400000">
              <a:off x="6059624" y="66067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15"/>
            <p:cNvSpPr/>
            <p:nvPr/>
          </p:nvSpPr>
          <p:spPr>
            <a:xfrm rot="5400000">
              <a:off x="8047711" y="66067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15"/>
            <p:cNvSpPr/>
            <p:nvPr/>
          </p:nvSpPr>
          <p:spPr>
            <a:xfrm rot="5400000">
              <a:off x="5396926" y="66067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15"/>
            <p:cNvSpPr/>
            <p:nvPr/>
          </p:nvSpPr>
          <p:spPr>
            <a:xfrm rot="5400000">
              <a:off x="7716370" y="99906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15"/>
            <p:cNvSpPr/>
            <p:nvPr/>
          </p:nvSpPr>
          <p:spPr>
            <a:xfrm rot="5400000">
              <a:off x="6059624" y="99906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15"/>
            <p:cNvSpPr/>
            <p:nvPr/>
          </p:nvSpPr>
          <p:spPr>
            <a:xfrm rot="5400000">
              <a:off x="8047711" y="99906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15"/>
            <p:cNvSpPr/>
            <p:nvPr/>
          </p:nvSpPr>
          <p:spPr>
            <a:xfrm rot="5400000">
              <a:off x="5396926" y="99906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15"/>
            <p:cNvSpPr/>
            <p:nvPr/>
          </p:nvSpPr>
          <p:spPr>
            <a:xfrm rot="5400000">
              <a:off x="7716370" y="133746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15"/>
            <p:cNvSpPr/>
            <p:nvPr/>
          </p:nvSpPr>
          <p:spPr>
            <a:xfrm rot="5400000">
              <a:off x="6059624" y="133746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15"/>
            <p:cNvSpPr/>
            <p:nvPr/>
          </p:nvSpPr>
          <p:spPr>
            <a:xfrm rot="5400000">
              <a:off x="5396926" y="133746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15"/>
            <p:cNvSpPr/>
            <p:nvPr/>
          </p:nvSpPr>
          <p:spPr>
            <a:xfrm rot="5400000">
              <a:off x="7716370" y="167585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15"/>
            <p:cNvSpPr/>
            <p:nvPr/>
          </p:nvSpPr>
          <p:spPr>
            <a:xfrm rot="5400000">
              <a:off x="6059624" y="167585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15"/>
            <p:cNvSpPr/>
            <p:nvPr/>
          </p:nvSpPr>
          <p:spPr>
            <a:xfrm rot="5400000">
              <a:off x="5396926" y="167585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15"/>
            <p:cNvSpPr/>
            <p:nvPr/>
          </p:nvSpPr>
          <p:spPr>
            <a:xfrm rot="5400000">
              <a:off x="7716376" y="32227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15"/>
            <p:cNvSpPr/>
            <p:nvPr/>
          </p:nvSpPr>
          <p:spPr>
            <a:xfrm rot="5400000">
              <a:off x="7385020" y="66067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15"/>
            <p:cNvSpPr/>
            <p:nvPr/>
          </p:nvSpPr>
          <p:spPr>
            <a:xfrm rot="5400000">
              <a:off x="7385020" y="99906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15"/>
            <p:cNvSpPr/>
            <p:nvPr/>
          </p:nvSpPr>
          <p:spPr>
            <a:xfrm rot="5400000">
              <a:off x="7385020" y="133746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15"/>
            <p:cNvSpPr/>
            <p:nvPr/>
          </p:nvSpPr>
          <p:spPr>
            <a:xfrm rot="5400000">
              <a:off x="7385020" y="167585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15"/>
            <p:cNvSpPr/>
            <p:nvPr/>
          </p:nvSpPr>
          <p:spPr>
            <a:xfrm rot="5400000">
              <a:off x="7053732" y="66067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15"/>
            <p:cNvSpPr/>
            <p:nvPr/>
          </p:nvSpPr>
          <p:spPr>
            <a:xfrm rot="5400000">
              <a:off x="7053732" y="99906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15"/>
            <p:cNvSpPr/>
            <p:nvPr/>
          </p:nvSpPr>
          <p:spPr>
            <a:xfrm rot="5400000">
              <a:off x="7053732" y="133746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15"/>
            <p:cNvSpPr/>
            <p:nvPr/>
          </p:nvSpPr>
          <p:spPr>
            <a:xfrm rot="5400000">
              <a:off x="7053732" y="167585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15"/>
            <p:cNvSpPr/>
            <p:nvPr/>
          </p:nvSpPr>
          <p:spPr>
            <a:xfrm rot="5400000">
              <a:off x="6722357" y="66067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15"/>
            <p:cNvSpPr/>
            <p:nvPr/>
          </p:nvSpPr>
          <p:spPr>
            <a:xfrm rot="5400000">
              <a:off x="6722357" y="99906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15"/>
            <p:cNvSpPr/>
            <p:nvPr/>
          </p:nvSpPr>
          <p:spPr>
            <a:xfrm rot="5400000">
              <a:off x="6722357" y="133746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15"/>
            <p:cNvSpPr/>
            <p:nvPr/>
          </p:nvSpPr>
          <p:spPr>
            <a:xfrm rot="5400000">
              <a:off x="6722357" y="167585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15"/>
            <p:cNvSpPr/>
            <p:nvPr/>
          </p:nvSpPr>
          <p:spPr>
            <a:xfrm rot="5400000">
              <a:off x="6391020" y="66067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15"/>
            <p:cNvSpPr/>
            <p:nvPr/>
          </p:nvSpPr>
          <p:spPr>
            <a:xfrm rot="5400000">
              <a:off x="6391020" y="99906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15"/>
            <p:cNvSpPr/>
            <p:nvPr/>
          </p:nvSpPr>
          <p:spPr>
            <a:xfrm rot="5400000">
              <a:off x="6391020" y="133746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15"/>
            <p:cNvSpPr/>
            <p:nvPr/>
          </p:nvSpPr>
          <p:spPr>
            <a:xfrm rot="5400000">
              <a:off x="6391020" y="167585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15"/>
            <p:cNvSpPr/>
            <p:nvPr/>
          </p:nvSpPr>
          <p:spPr>
            <a:xfrm rot="5400000">
              <a:off x="8047711" y="1337460"/>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15"/>
            <p:cNvSpPr/>
            <p:nvPr/>
          </p:nvSpPr>
          <p:spPr>
            <a:xfrm rot="5400000">
              <a:off x="8047711" y="1675855"/>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15"/>
            <p:cNvSpPr/>
            <p:nvPr/>
          </p:nvSpPr>
          <p:spPr>
            <a:xfrm rot="5400000">
              <a:off x="5728299" y="66067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15"/>
            <p:cNvSpPr/>
            <p:nvPr/>
          </p:nvSpPr>
          <p:spPr>
            <a:xfrm rot="5400000">
              <a:off x="5728299" y="99906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15"/>
            <p:cNvSpPr/>
            <p:nvPr/>
          </p:nvSpPr>
          <p:spPr>
            <a:xfrm rot="5400000">
              <a:off x="5728299" y="133746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15"/>
            <p:cNvSpPr/>
            <p:nvPr/>
          </p:nvSpPr>
          <p:spPr>
            <a:xfrm rot="5400000">
              <a:off x="5728299" y="167585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15"/>
            <p:cNvSpPr/>
            <p:nvPr/>
          </p:nvSpPr>
          <p:spPr>
            <a:xfrm rot="5400000">
              <a:off x="9041899" y="32227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15"/>
            <p:cNvSpPr/>
            <p:nvPr/>
          </p:nvSpPr>
          <p:spPr>
            <a:xfrm rot="5400000">
              <a:off x="8710550" y="32227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15"/>
            <p:cNvSpPr/>
            <p:nvPr/>
          </p:nvSpPr>
          <p:spPr>
            <a:xfrm rot="5400000">
              <a:off x="8379201" y="32227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15"/>
            <p:cNvSpPr/>
            <p:nvPr/>
          </p:nvSpPr>
          <p:spPr>
            <a:xfrm rot="5400000">
              <a:off x="9041899" y="66067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15"/>
            <p:cNvSpPr/>
            <p:nvPr/>
          </p:nvSpPr>
          <p:spPr>
            <a:xfrm rot="5400000">
              <a:off x="8379201" y="66067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15"/>
            <p:cNvSpPr/>
            <p:nvPr/>
          </p:nvSpPr>
          <p:spPr>
            <a:xfrm rot="5400000">
              <a:off x="9041899" y="99906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15"/>
            <p:cNvSpPr/>
            <p:nvPr/>
          </p:nvSpPr>
          <p:spPr>
            <a:xfrm rot="5400000">
              <a:off x="8379201" y="99906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15"/>
            <p:cNvSpPr/>
            <p:nvPr/>
          </p:nvSpPr>
          <p:spPr>
            <a:xfrm rot="5400000">
              <a:off x="9041899" y="133746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15"/>
            <p:cNvSpPr/>
            <p:nvPr/>
          </p:nvSpPr>
          <p:spPr>
            <a:xfrm rot="5400000">
              <a:off x="8379201" y="133746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15"/>
            <p:cNvSpPr/>
            <p:nvPr/>
          </p:nvSpPr>
          <p:spPr>
            <a:xfrm rot="5400000">
              <a:off x="9041899" y="167585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15"/>
            <p:cNvSpPr/>
            <p:nvPr/>
          </p:nvSpPr>
          <p:spPr>
            <a:xfrm rot="5400000">
              <a:off x="8379201" y="167585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15"/>
            <p:cNvSpPr/>
            <p:nvPr/>
          </p:nvSpPr>
          <p:spPr>
            <a:xfrm rot="5400000">
              <a:off x="8710574" y="66067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15"/>
            <p:cNvSpPr/>
            <p:nvPr/>
          </p:nvSpPr>
          <p:spPr>
            <a:xfrm rot="5400000">
              <a:off x="8710574" y="99906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15"/>
            <p:cNvSpPr/>
            <p:nvPr/>
          </p:nvSpPr>
          <p:spPr>
            <a:xfrm rot="5400000">
              <a:off x="8710574" y="133746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15"/>
            <p:cNvSpPr/>
            <p:nvPr/>
          </p:nvSpPr>
          <p:spPr>
            <a:xfrm rot="5400000">
              <a:off x="8710574" y="167585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89" name="Google Shape;1989;p15"/>
          <p:cNvSpPr txBox="1">
            <a:spLocks noGrp="1"/>
          </p:cNvSpPr>
          <p:nvPr>
            <p:ph type="title"/>
          </p:nvPr>
        </p:nvSpPr>
        <p:spPr>
          <a:xfrm>
            <a:off x="1250550" y="2613225"/>
            <a:ext cx="6642900" cy="1206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7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990" name="Google Shape;1990;p15"/>
          <p:cNvSpPr txBox="1">
            <a:spLocks noGrp="1"/>
          </p:cNvSpPr>
          <p:nvPr>
            <p:ph type="title" idx="2" hasCustomPrompt="1"/>
          </p:nvPr>
        </p:nvSpPr>
        <p:spPr>
          <a:xfrm>
            <a:off x="3831288" y="925725"/>
            <a:ext cx="1481400" cy="1481400"/>
          </a:xfrm>
          <a:prstGeom prst="rect">
            <a:avLst/>
          </a:prstGeom>
          <a:solidFill>
            <a:schemeClr val="accent3"/>
          </a:solidFill>
        </p:spPr>
        <p:txBody>
          <a:bodyPr spcFirstLastPara="1" wrap="square" lIns="91425" tIns="91425" rIns="91425" bIns="91425" anchor="ctr" anchorCtr="0">
            <a:noAutofit/>
          </a:bodyPr>
          <a:lstStyle>
            <a:lvl1pPr lvl="0" algn="ctr" rtl="0">
              <a:spcBef>
                <a:spcPts val="0"/>
              </a:spcBef>
              <a:spcAft>
                <a:spcPts val="0"/>
              </a:spcAft>
              <a:buSzPts val="6000"/>
              <a:buNone/>
              <a:defRPr sz="7000">
                <a:solidFill>
                  <a:schemeClr val="dk2"/>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991" name="Google Shape;1991;p15"/>
          <p:cNvSpPr txBox="1">
            <a:spLocks noGrp="1"/>
          </p:cNvSpPr>
          <p:nvPr>
            <p:ph type="subTitle" idx="1"/>
          </p:nvPr>
        </p:nvSpPr>
        <p:spPr>
          <a:xfrm>
            <a:off x="1250550" y="3820125"/>
            <a:ext cx="6642900" cy="438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38349814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nSpc>
                <a:spcPct val="100000"/>
              </a:lnSpc>
              <a:spcBef>
                <a:spcPts val="0"/>
              </a:spcBef>
              <a:spcAft>
                <a:spcPts val="0"/>
              </a:spcAft>
              <a:buClr>
                <a:schemeClr val="accent3"/>
              </a:buClr>
              <a:buSzPts val="2800"/>
              <a:buFont typeface="Aldrich"/>
              <a:buNone/>
              <a:defRPr sz="2800" b="1">
                <a:solidFill>
                  <a:schemeClr val="accent3"/>
                </a:solidFill>
                <a:latin typeface="Aldrich"/>
                <a:ea typeface="Aldrich"/>
                <a:cs typeface="Aldrich"/>
                <a:sym typeface="Aldrich"/>
              </a:defRPr>
            </a:lvl1pPr>
            <a:lvl2pPr lvl="1">
              <a:lnSpc>
                <a:spcPct val="100000"/>
              </a:lnSpc>
              <a:spcBef>
                <a:spcPts val="0"/>
              </a:spcBef>
              <a:spcAft>
                <a:spcPts val="0"/>
              </a:spcAft>
              <a:buClr>
                <a:schemeClr val="accent3"/>
              </a:buClr>
              <a:buSzPts val="2800"/>
              <a:buFont typeface="Oswald SemiBold"/>
              <a:buNone/>
              <a:defRPr sz="2800">
                <a:solidFill>
                  <a:schemeClr val="accent3"/>
                </a:solidFill>
                <a:latin typeface="Oswald SemiBold"/>
                <a:ea typeface="Oswald SemiBold"/>
                <a:cs typeface="Oswald SemiBold"/>
                <a:sym typeface="Oswald SemiBold"/>
              </a:defRPr>
            </a:lvl2pPr>
            <a:lvl3pPr lvl="2">
              <a:lnSpc>
                <a:spcPct val="100000"/>
              </a:lnSpc>
              <a:spcBef>
                <a:spcPts val="0"/>
              </a:spcBef>
              <a:spcAft>
                <a:spcPts val="0"/>
              </a:spcAft>
              <a:buClr>
                <a:schemeClr val="accent3"/>
              </a:buClr>
              <a:buSzPts val="2800"/>
              <a:buFont typeface="Oswald SemiBold"/>
              <a:buNone/>
              <a:defRPr sz="2800">
                <a:solidFill>
                  <a:schemeClr val="accent3"/>
                </a:solidFill>
                <a:latin typeface="Oswald SemiBold"/>
                <a:ea typeface="Oswald SemiBold"/>
                <a:cs typeface="Oswald SemiBold"/>
                <a:sym typeface="Oswald SemiBold"/>
              </a:defRPr>
            </a:lvl3pPr>
            <a:lvl4pPr lvl="3">
              <a:lnSpc>
                <a:spcPct val="100000"/>
              </a:lnSpc>
              <a:spcBef>
                <a:spcPts val="0"/>
              </a:spcBef>
              <a:spcAft>
                <a:spcPts val="0"/>
              </a:spcAft>
              <a:buClr>
                <a:schemeClr val="accent3"/>
              </a:buClr>
              <a:buSzPts val="2800"/>
              <a:buFont typeface="Oswald SemiBold"/>
              <a:buNone/>
              <a:defRPr sz="2800">
                <a:solidFill>
                  <a:schemeClr val="accent3"/>
                </a:solidFill>
                <a:latin typeface="Oswald SemiBold"/>
                <a:ea typeface="Oswald SemiBold"/>
                <a:cs typeface="Oswald SemiBold"/>
                <a:sym typeface="Oswald SemiBold"/>
              </a:defRPr>
            </a:lvl4pPr>
            <a:lvl5pPr lvl="4">
              <a:lnSpc>
                <a:spcPct val="100000"/>
              </a:lnSpc>
              <a:spcBef>
                <a:spcPts val="0"/>
              </a:spcBef>
              <a:spcAft>
                <a:spcPts val="0"/>
              </a:spcAft>
              <a:buClr>
                <a:schemeClr val="accent3"/>
              </a:buClr>
              <a:buSzPts val="2800"/>
              <a:buFont typeface="Oswald SemiBold"/>
              <a:buNone/>
              <a:defRPr sz="2800">
                <a:solidFill>
                  <a:schemeClr val="accent3"/>
                </a:solidFill>
                <a:latin typeface="Oswald SemiBold"/>
                <a:ea typeface="Oswald SemiBold"/>
                <a:cs typeface="Oswald SemiBold"/>
                <a:sym typeface="Oswald SemiBold"/>
              </a:defRPr>
            </a:lvl5pPr>
            <a:lvl6pPr lvl="5">
              <a:lnSpc>
                <a:spcPct val="100000"/>
              </a:lnSpc>
              <a:spcBef>
                <a:spcPts val="0"/>
              </a:spcBef>
              <a:spcAft>
                <a:spcPts val="0"/>
              </a:spcAft>
              <a:buClr>
                <a:schemeClr val="accent3"/>
              </a:buClr>
              <a:buSzPts val="2800"/>
              <a:buFont typeface="Oswald SemiBold"/>
              <a:buNone/>
              <a:defRPr sz="2800">
                <a:solidFill>
                  <a:schemeClr val="accent3"/>
                </a:solidFill>
                <a:latin typeface="Oswald SemiBold"/>
                <a:ea typeface="Oswald SemiBold"/>
                <a:cs typeface="Oswald SemiBold"/>
                <a:sym typeface="Oswald SemiBold"/>
              </a:defRPr>
            </a:lvl6pPr>
            <a:lvl7pPr lvl="6">
              <a:lnSpc>
                <a:spcPct val="100000"/>
              </a:lnSpc>
              <a:spcBef>
                <a:spcPts val="0"/>
              </a:spcBef>
              <a:spcAft>
                <a:spcPts val="0"/>
              </a:spcAft>
              <a:buClr>
                <a:schemeClr val="accent3"/>
              </a:buClr>
              <a:buSzPts val="2800"/>
              <a:buFont typeface="Oswald SemiBold"/>
              <a:buNone/>
              <a:defRPr sz="2800">
                <a:solidFill>
                  <a:schemeClr val="accent3"/>
                </a:solidFill>
                <a:latin typeface="Oswald SemiBold"/>
                <a:ea typeface="Oswald SemiBold"/>
                <a:cs typeface="Oswald SemiBold"/>
                <a:sym typeface="Oswald SemiBold"/>
              </a:defRPr>
            </a:lvl7pPr>
            <a:lvl8pPr lvl="7">
              <a:lnSpc>
                <a:spcPct val="100000"/>
              </a:lnSpc>
              <a:spcBef>
                <a:spcPts val="0"/>
              </a:spcBef>
              <a:spcAft>
                <a:spcPts val="0"/>
              </a:spcAft>
              <a:buClr>
                <a:schemeClr val="accent3"/>
              </a:buClr>
              <a:buSzPts val="2800"/>
              <a:buFont typeface="Oswald SemiBold"/>
              <a:buNone/>
              <a:defRPr sz="2800">
                <a:solidFill>
                  <a:schemeClr val="accent3"/>
                </a:solidFill>
                <a:latin typeface="Oswald SemiBold"/>
                <a:ea typeface="Oswald SemiBold"/>
                <a:cs typeface="Oswald SemiBold"/>
                <a:sym typeface="Oswald SemiBold"/>
              </a:defRPr>
            </a:lvl8pPr>
            <a:lvl9pPr lvl="8">
              <a:lnSpc>
                <a:spcPct val="100000"/>
              </a:lnSpc>
              <a:spcBef>
                <a:spcPts val="0"/>
              </a:spcBef>
              <a:spcAft>
                <a:spcPts val="0"/>
              </a:spcAft>
              <a:buClr>
                <a:schemeClr val="accent3"/>
              </a:buClr>
              <a:buSzPts val="2800"/>
              <a:buFont typeface="Oswald SemiBold"/>
              <a:buNone/>
              <a:defRPr sz="2800">
                <a:solidFill>
                  <a:schemeClr val="accent3"/>
                </a:solidFill>
                <a:latin typeface="Oswald SemiBold"/>
                <a:ea typeface="Oswald SemiBold"/>
                <a:cs typeface="Oswald SemiBold"/>
                <a:sym typeface="Oswald SemiBold"/>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accent3"/>
              </a:buClr>
              <a:buSzPts val="1400"/>
              <a:buFont typeface="Blinker"/>
              <a:buChar char="●"/>
              <a:defRPr>
                <a:solidFill>
                  <a:schemeClr val="accent3"/>
                </a:solidFill>
                <a:latin typeface="Blinker"/>
                <a:ea typeface="Blinker"/>
                <a:cs typeface="Blinker"/>
                <a:sym typeface="Blinker"/>
              </a:defRPr>
            </a:lvl1pPr>
            <a:lvl2pPr marL="914400" lvl="1" indent="-317500">
              <a:lnSpc>
                <a:spcPct val="100000"/>
              </a:lnSpc>
              <a:spcBef>
                <a:spcPts val="0"/>
              </a:spcBef>
              <a:spcAft>
                <a:spcPts val="0"/>
              </a:spcAft>
              <a:buClr>
                <a:schemeClr val="accent3"/>
              </a:buClr>
              <a:buSzPts val="1400"/>
              <a:buFont typeface="Blinker"/>
              <a:buChar char="○"/>
              <a:defRPr>
                <a:solidFill>
                  <a:schemeClr val="accent3"/>
                </a:solidFill>
                <a:latin typeface="Blinker"/>
                <a:ea typeface="Blinker"/>
                <a:cs typeface="Blinker"/>
                <a:sym typeface="Blinker"/>
              </a:defRPr>
            </a:lvl2pPr>
            <a:lvl3pPr marL="1371600" lvl="2" indent="-317500">
              <a:lnSpc>
                <a:spcPct val="100000"/>
              </a:lnSpc>
              <a:spcBef>
                <a:spcPts val="0"/>
              </a:spcBef>
              <a:spcAft>
                <a:spcPts val="0"/>
              </a:spcAft>
              <a:buClr>
                <a:schemeClr val="accent3"/>
              </a:buClr>
              <a:buSzPts val="1400"/>
              <a:buFont typeface="Blinker"/>
              <a:buChar char="■"/>
              <a:defRPr>
                <a:solidFill>
                  <a:schemeClr val="accent3"/>
                </a:solidFill>
                <a:latin typeface="Blinker"/>
                <a:ea typeface="Blinker"/>
                <a:cs typeface="Blinker"/>
                <a:sym typeface="Blinker"/>
              </a:defRPr>
            </a:lvl3pPr>
            <a:lvl4pPr marL="1828800" lvl="3" indent="-317500">
              <a:lnSpc>
                <a:spcPct val="100000"/>
              </a:lnSpc>
              <a:spcBef>
                <a:spcPts val="0"/>
              </a:spcBef>
              <a:spcAft>
                <a:spcPts val="0"/>
              </a:spcAft>
              <a:buClr>
                <a:schemeClr val="accent3"/>
              </a:buClr>
              <a:buSzPts val="1400"/>
              <a:buFont typeface="Blinker"/>
              <a:buChar char="●"/>
              <a:defRPr>
                <a:solidFill>
                  <a:schemeClr val="accent3"/>
                </a:solidFill>
                <a:latin typeface="Blinker"/>
                <a:ea typeface="Blinker"/>
                <a:cs typeface="Blinker"/>
                <a:sym typeface="Blinker"/>
              </a:defRPr>
            </a:lvl4pPr>
            <a:lvl5pPr marL="2286000" lvl="4" indent="-317500">
              <a:lnSpc>
                <a:spcPct val="100000"/>
              </a:lnSpc>
              <a:spcBef>
                <a:spcPts val="0"/>
              </a:spcBef>
              <a:spcAft>
                <a:spcPts val="0"/>
              </a:spcAft>
              <a:buClr>
                <a:schemeClr val="accent3"/>
              </a:buClr>
              <a:buSzPts val="1400"/>
              <a:buFont typeface="Blinker"/>
              <a:buChar char="○"/>
              <a:defRPr>
                <a:solidFill>
                  <a:schemeClr val="accent3"/>
                </a:solidFill>
                <a:latin typeface="Blinker"/>
                <a:ea typeface="Blinker"/>
                <a:cs typeface="Blinker"/>
                <a:sym typeface="Blinker"/>
              </a:defRPr>
            </a:lvl5pPr>
            <a:lvl6pPr marL="2743200" lvl="5" indent="-317500">
              <a:lnSpc>
                <a:spcPct val="100000"/>
              </a:lnSpc>
              <a:spcBef>
                <a:spcPts val="0"/>
              </a:spcBef>
              <a:spcAft>
                <a:spcPts val="0"/>
              </a:spcAft>
              <a:buClr>
                <a:schemeClr val="accent3"/>
              </a:buClr>
              <a:buSzPts val="1400"/>
              <a:buFont typeface="Blinker"/>
              <a:buChar char="■"/>
              <a:defRPr>
                <a:solidFill>
                  <a:schemeClr val="accent3"/>
                </a:solidFill>
                <a:latin typeface="Blinker"/>
                <a:ea typeface="Blinker"/>
                <a:cs typeface="Blinker"/>
                <a:sym typeface="Blinker"/>
              </a:defRPr>
            </a:lvl6pPr>
            <a:lvl7pPr marL="3200400" lvl="6" indent="-317500">
              <a:lnSpc>
                <a:spcPct val="100000"/>
              </a:lnSpc>
              <a:spcBef>
                <a:spcPts val="0"/>
              </a:spcBef>
              <a:spcAft>
                <a:spcPts val="0"/>
              </a:spcAft>
              <a:buClr>
                <a:schemeClr val="accent3"/>
              </a:buClr>
              <a:buSzPts val="1400"/>
              <a:buFont typeface="Blinker"/>
              <a:buChar char="●"/>
              <a:defRPr>
                <a:solidFill>
                  <a:schemeClr val="accent3"/>
                </a:solidFill>
                <a:latin typeface="Blinker"/>
                <a:ea typeface="Blinker"/>
                <a:cs typeface="Blinker"/>
                <a:sym typeface="Blinker"/>
              </a:defRPr>
            </a:lvl7pPr>
            <a:lvl8pPr marL="3657600" lvl="7" indent="-317500">
              <a:lnSpc>
                <a:spcPct val="100000"/>
              </a:lnSpc>
              <a:spcBef>
                <a:spcPts val="0"/>
              </a:spcBef>
              <a:spcAft>
                <a:spcPts val="0"/>
              </a:spcAft>
              <a:buClr>
                <a:schemeClr val="accent3"/>
              </a:buClr>
              <a:buSzPts val="1400"/>
              <a:buFont typeface="Blinker"/>
              <a:buChar char="○"/>
              <a:defRPr>
                <a:solidFill>
                  <a:schemeClr val="accent3"/>
                </a:solidFill>
                <a:latin typeface="Blinker"/>
                <a:ea typeface="Blinker"/>
                <a:cs typeface="Blinker"/>
                <a:sym typeface="Blinker"/>
              </a:defRPr>
            </a:lvl8pPr>
            <a:lvl9pPr marL="4114800" lvl="8" indent="-317500">
              <a:lnSpc>
                <a:spcPct val="100000"/>
              </a:lnSpc>
              <a:spcBef>
                <a:spcPts val="0"/>
              </a:spcBef>
              <a:spcAft>
                <a:spcPts val="0"/>
              </a:spcAft>
              <a:buClr>
                <a:schemeClr val="accent3"/>
              </a:buClr>
              <a:buSzPts val="1400"/>
              <a:buFont typeface="Blinker"/>
              <a:buChar char="■"/>
              <a:defRPr>
                <a:solidFill>
                  <a:schemeClr val="accent3"/>
                </a:solidFill>
                <a:latin typeface="Blinker"/>
                <a:ea typeface="Blinker"/>
                <a:cs typeface="Blinker"/>
                <a:sym typeface="Blinker"/>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6" r:id="rId2"/>
    <p:sldLayoutId id="2147483662" r:id="rId3"/>
    <p:sldLayoutId id="2147483673" r:id="rId4"/>
    <p:sldLayoutId id="2147483674" r:id="rId5"/>
    <p:sldLayoutId id="2147483675" r:id="rId6"/>
    <p:sldLayoutId id="2147483680" r:id="rId7"/>
    <p:sldLayoutId id="2147483682" r:id="rId8"/>
    <p:sldLayoutId id="2147483683" r:id="rId9"/>
    <p:sldLayoutId id="2147483684" r:id="rId10"/>
    <p:sldLayoutId id="2147483685" r:id="rId11"/>
    <p:sldLayoutId id="2147483686" r:id="rId12"/>
    <p:sldLayoutId id="2147483687" r:id="rId13"/>
    <p:sldLayoutId id="2147483688"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1.xml"/><Relationship Id="rId1" Type="http://schemas.openxmlformats.org/officeDocument/2006/relationships/slideLayout" Target="../slideLayouts/slideLayout10.xml"/><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image" Target="../media/image31.png"/><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9.xml"/><Relationship Id="rId1" Type="http://schemas.openxmlformats.org/officeDocument/2006/relationships/slideLayout" Target="../slideLayouts/slideLayout11.xml"/><Relationship Id="rId5" Type="http://schemas.openxmlformats.org/officeDocument/2006/relationships/image" Target="../media/image35.png"/><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7.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4.xml"/><Relationship Id="rId4" Type="http://schemas.openxmlformats.org/officeDocument/2006/relationships/image" Target="../media/image36.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4.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9.xml"/><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662"/>
        <p:cNvGrpSpPr/>
        <p:nvPr/>
      </p:nvGrpSpPr>
      <p:grpSpPr>
        <a:xfrm>
          <a:off x="0" y="0"/>
          <a:ext cx="0" cy="0"/>
          <a:chOff x="0" y="0"/>
          <a:chExt cx="0" cy="0"/>
        </a:xfrm>
      </p:grpSpPr>
      <p:sp>
        <p:nvSpPr>
          <p:cNvPr id="3663" name="Google Shape;3663;p33"/>
          <p:cNvSpPr txBox="1">
            <a:spLocks noGrp="1"/>
          </p:cNvSpPr>
          <p:nvPr>
            <p:ph type="ctrTitle"/>
          </p:nvPr>
        </p:nvSpPr>
        <p:spPr>
          <a:xfrm>
            <a:off x="476484" y="404444"/>
            <a:ext cx="4639800" cy="2940600"/>
          </a:xfrm>
          <a:prstGeom prst="rect">
            <a:avLst/>
          </a:prstGeom>
        </p:spPr>
        <p:txBody>
          <a:bodyPr spcFirstLastPara="1" wrap="square" lIns="0" tIns="91425" rIns="91425" bIns="91425" anchor="ctr" anchorCtr="0">
            <a:noAutofit/>
          </a:bodyPr>
          <a:lstStyle/>
          <a:p>
            <a:pPr marL="0" lvl="0" indent="0" algn="l" rtl="0">
              <a:spcBef>
                <a:spcPts val="0"/>
              </a:spcBef>
              <a:spcAft>
                <a:spcPts val="0"/>
              </a:spcAft>
              <a:buNone/>
            </a:pPr>
            <a:r>
              <a:rPr lang="en-US" sz="5400" dirty="0">
                <a:solidFill>
                  <a:schemeClr val="accent3">
                    <a:lumMod val="60000"/>
                    <a:lumOff val="40000"/>
                  </a:schemeClr>
                </a:solidFill>
              </a:rPr>
              <a:t>Breaking Down Breakdowns</a:t>
            </a:r>
            <a:br>
              <a:rPr lang="en-US" sz="5400" dirty="0">
                <a:solidFill>
                  <a:schemeClr val="accent3">
                    <a:lumMod val="60000"/>
                    <a:lumOff val="40000"/>
                  </a:schemeClr>
                </a:solidFill>
              </a:rPr>
            </a:br>
            <a:r>
              <a:rPr lang="en-US" sz="4000" dirty="0">
                <a:solidFill>
                  <a:schemeClr val="accent3">
                    <a:lumMod val="60000"/>
                    <a:lumOff val="40000"/>
                  </a:schemeClr>
                </a:solidFill>
              </a:rPr>
              <a:t>&amp; delays in SMRT</a:t>
            </a:r>
            <a:endParaRPr lang="en-US" sz="5400" dirty="0"/>
          </a:p>
        </p:txBody>
      </p:sp>
      <p:sp>
        <p:nvSpPr>
          <p:cNvPr id="3664" name="Google Shape;3664;p33"/>
          <p:cNvSpPr txBox="1">
            <a:spLocks noGrp="1"/>
          </p:cNvSpPr>
          <p:nvPr>
            <p:ph type="subTitle" idx="1"/>
          </p:nvPr>
        </p:nvSpPr>
        <p:spPr>
          <a:xfrm>
            <a:off x="476484" y="3803449"/>
            <a:ext cx="3813349" cy="659400"/>
          </a:xfrm>
          <a:prstGeom prst="rect">
            <a:avLst/>
          </a:prstGeom>
          <a:solidFill>
            <a:schemeClr val="accent3"/>
          </a:solidFill>
        </p:spPr>
        <p:txBody>
          <a:bodyPr spcFirstLastPara="1" wrap="square" lIns="91425" tIns="91425" rIns="91425" bIns="91425" anchor="ctr" anchorCtr="0">
            <a:noAutofit/>
          </a:bodyPr>
          <a:lstStyle/>
          <a:p>
            <a:pPr marL="0" lvl="0" indent="0" algn="l" rtl="0">
              <a:spcBef>
                <a:spcPts val="0"/>
              </a:spcBef>
              <a:spcAft>
                <a:spcPts val="0"/>
              </a:spcAft>
              <a:buNone/>
            </a:pPr>
            <a:r>
              <a:rPr lang="en" b="1" dirty="0"/>
              <a:t>Presented by:   </a:t>
            </a:r>
            <a:r>
              <a:rPr lang="en" dirty="0"/>
              <a:t>Wen Qiyuan</a:t>
            </a:r>
          </a:p>
          <a:p>
            <a:pPr marL="0" lvl="0" indent="0" algn="l" rtl="0">
              <a:spcBef>
                <a:spcPts val="0"/>
              </a:spcBef>
              <a:spcAft>
                <a:spcPts val="0"/>
              </a:spcAft>
              <a:buNone/>
            </a:pPr>
            <a:r>
              <a:rPr lang="en" b="1" dirty="0"/>
              <a:t>Last Updated:   </a:t>
            </a:r>
            <a:r>
              <a:rPr lang="en" dirty="0">
                <a:solidFill>
                  <a:schemeClr val="bg2"/>
                </a:solidFill>
              </a:rPr>
              <a:t>3rd April 2023</a:t>
            </a:r>
          </a:p>
        </p:txBody>
      </p:sp>
      <p:pic>
        <p:nvPicPr>
          <p:cNvPr id="3665" name="Google Shape;3665;p33"/>
          <p:cNvPicPr preferRelativeResize="0"/>
          <p:nvPr/>
        </p:nvPicPr>
        <p:blipFill>
          <a:blip r:embed="rId3">
            <a:alphaModFix/>
          </a:blip>
          <a:stretch>
            <a:fillRect/>
          </a:stretch>
        </p:blipFill>
        <p:spPr>
          <a:xfrm flipH="1">
            <a:off x="5050432" y="680650"/>
            <a:ext cx="4583398" cy="3782199"/>
          </a:xfrm>
          <a:prstGeom prst="rect">
            <a:avLst/>
          </a:prstGeom>
          <a:noFill/>
          <a:ln>
            <a:noFill/>
          </a:ln>
        </p:spPr>
      </p:pic>
      <p:pic>
        <p:nvPicPr>
          <p:cNvPr id="8" name="Google Shape;3666;p33">
            <a:hlinkClick r:id="" action="ppaction://hlinkshowjump?jump=nextslide"/>
            <a:extLst>
              <a:ext uri="{FF2B5EF4-FFF2-40B4-BE49-F238E27FC236}">
                <a16:creationId xmlns:a16="http://schemas.microsoft.com/office/drawing/2014/main" id="{7ABC4323-25EB-4AD8-8118-3E00F61B30F0}"/>
              </a:ext>
            </a:extLst>
          </p:cNvPr>
          <p:cNvPicPr preferRelativeResize="0"/>
          <p:nvPr/>
        </p:nvPicPr>
        <p:blipFill>
          <a:blip r:embed="rId4">
            <a:alphaModFix/>
          </a:blip>
          <a:stretch>
            <a:fillRect/>
          </a:stretch>
        </p:blipFill>
        <p:spPr>
          <a:xfrm>
            <a:off x="5116284" y="-121505"/>
            <a:ext cx="760599" cy="1375027"/>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292"/>
        <p:cNvGrpSpPr/>
        <p:nvPr/>
      </p:nvGrpSpPr>
      <p:grpSpPr>
        <a:xfrm>
          <a:off x="0" y="0"/>
          <a:ext cx="0" cy="0"/>
          <a:chOff x="0" y="0"/>
          <a:chExt cx="0" cy="0"/>
        </a:xfrm>
      </p:grpSpPr>
      <p:sp>
        <p:nvSpPr>
          <p:cNvPr id="4302" name="Google Shape;4302;p54"/>
          <p:cNvSpPr txBox="1">
            <a:spLocks noGrp="1"/>
          </p:cNvSpPr>
          <p:nvPr>
            <p:ph type="title" idx="9"/>
          </p:nvPr>
        </p:nvSpPr>
        <p:spPr>
          <a:xfrm>
            <a:off x="639335" y="561225"/>
            <a:ext cx="7717500" cy="5109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US" dirty="0"/>
              <a:t>DATA COLLECTION &amp; CLEANING</a:t>
            </a:r>
          </a:p>
        </p:txBody>
      </p:sp>
      <p:pic>
        <p:nvPicPr>
          <p:cNvPr id="4309" name="Google Shape;4309;p54"/>
          <p:cNvPicPr preferRelativeResize="0"/>
          <p:nvPr/>
        </p:nvPicPr>
        <p:blipFill>
          <a:blip r:embed="rId3">
            <a:alphaModFix/>
          </a:blip>
          <a:stretch>
            <a:fillRect/>
          </a:stretch>
        </p:blipFill>
        <p:spPr>
          <a:xfrm>
            <a:off x="7448211" y="152400"/>
            <a:ext cx="1619589" cy="1517574"/>
          </a:xfrm>
          <a:prstGeom prst="rect">
            <a:avLst/>
          </a:prstGeom>
          <a:noFill/>
          <a:ln>
            <a:noFill/>
          </a:ln>
        </p:spPr>
      </p:pic>
      <p:pic>
        <p:nvPicPr>
          <p:cNvPr id="4310" name="Google Shape;4310;p54"/>
          <p:cNvPicPr preferRelativeResize="0"/>
          <p:nvPr/>
        </p:nvPicPr>
        <p:blipFill>
          <a:blip r:embed="rId4">
            <a:alphaModFix/>
          </a:blip>
          <a:stretch>
            <a:fillRect/>
          </a:stretch>
        </p:blipFill>
        <p:spPr>
          <a:xfrm>
            <a:off x="228600" y="-161625"/>
            <a:ext cx="872999" cy="1568176"/>
          </a:xfrm>
          <a:prstGeom prst="rect">
            <a:avLst/>
          </a:prstGeom>
          <a:noFill/>
          <a:ln>
            <a:noFill/>
          </a:ln>
        </p:spPr>
      </p:pic>
      <p:sp>
        <p:nvSpPr>
          <p:cNvPr id="6" name="TextBox 5">
            <a:extLst>
              <a:ext uri="{FF2B5EF4-FFF2-40B4-BE49-F238E27FC236}">
                <a16:creationId xmlns:a16="http://schemas.microsoft.com/office/drawing/2014/main" id="{58A2ED63-35C3-9FCD-C87F-A8865C68D09B}"/>
              </a:ext>
            </a:extLst>
          </p:cNvPr>
          <p:cNvSpPr txBox="1"/>
          <p:nvPr/>
        </p:nvSpPr>
        <p:spPr>
          <a:xfrm>
            <a:off x="1324535" y="2077655"/>
            <a:ext cx="6123676" cy="830997"/>
          </a:xfrm>
          <a:prstGeom prst="rect">
            <a:avLst/>
          </a:prstGeom>
          <a:noFill/>
        </p:spPr>
        <p:txBody>
          <a:bodyPr wrap="square">
            <a:spAutoFit/>
          </a:bodyPr>
          <a:lstStyle/>
          <a:p>
            <a:pPr marL="285750" indent="-285750">
              <a:buFont typeface="Arial" panose="020B0604020202020204" pitchFamily="34" charset="0"/>
              <a:buChar char="•"/>
            </a:pPr>
            <a:r>
              <a:rPr lang="en-US" sz="2400" dirty="0">
                <a:solidFill>
                  <a:schemeClr val="accent3"/>
                </a:solidFill>
                <a:latin typeface="Blinker"/>
                <a:ea typeface="Blinker"/>
                <a:cs typeface="Blinker"/>
                <a:sym typeface="Blinker"/>
              </a:rPr>
              <a:t>Passenger’s tap in and out data (</a:t>
            </a:r>
            <a:r>
              <a:rPr lang="en-US" sz="2400" b="1" dirty="0">
                <a:solidFill>
                  <a:schemeClr val="accent3"/>
                </a:solidFill>
                <a:latin typeface="Blinker"/>
                <a:ea typeface="Blinker"/>
                <a:cs typeface="Blinker"/>
                <a:sym typeface="Blinker"/>
              </a:rPr>
              <a:t>3months</a:t>
            </a:r>
            <a:r>
              <a:rPr lang="en-US" sz="2400" dirty="0">
                <a:solidFill>
                  <a:schemeClr val="accent3"/>
                </a:solidFill>
                <a:latin typeface="Blinker"/>
                <a:ea typeface="Blinker"/>
                <a:cs typeface="Blinker"/>
                <a:sym typeface="Blinker"/>
              </a:rPr>
              <a:t>) from Dec-22 to Feb-23.</a:t>
            </a:r>
          </a:p>
        </p:txBody>
      </p:sp>
      <p:pic>
        <p:nvPicPr>
          <p:cNvPr id="9" name="Picture 8">
            <a:extLst>
              <a:ext uri="{FF2B5EF4-FFF2-40B4-BE49-F238E27FC236}">
                <a16:creationId xmlns:a16="http://schemas.microsoft.com/office/drawing/2014/main" id="{BAB612DE-BBDE-0F8C-C580-AD2848ED490E}"/>
              </a:ext>
            </a:extLst>
          </p:cNvPr>
          <p:cNvPicPr>
            <a:picLocks noChangeAspect="1"/>
          </p:cNvPicPr>
          <p:nvPr/>
        </p:nvPicPr>
        <p:blipFill>
          <a:blip r:embed="rId5"/>
          <a:stretch>
            <a:fillRect/>
          </a:stretch>
        </p:blipFill>
        <p:spPr>
          <a:xfrm>
            <a:off x="354710" y="3914182"/>
            <a:ext cx="8286750" cy="457200"/>
          </a:xfrm>
          <a:prstGeom prst="rect">
            <a:avLst/>
          </a:prstGeom>
        </p:spPr>
      </p:pic>
      <p:pic>
        <p:nvPicPr>
          <p:cNvPr id="10" name="Picture 9" descr="land-transport-authority-singapore">
            <a:extLst>
              <a:ext uri="{FF2B5EF4-FFF2-40B4-BE49-F238E27FC236}">
                <a16:creationId xmlns:a16="http://schemas.microsoft.com/office/drawing/2014/main" id="{50B89458-C8CF-9907-9205-479B6BE98E1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51000" y="1218612"/>
            <a:ext cx="2336674" cy="712556"/>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149D682A-64E0-7645-9FCF-B5FD04099733}"/>
              </a:ext>
            </a:extLst>
          </p:cNvPr>
          <p:cNvSpPr txBox="1"/>
          <p:nvPr/>
        </p:nvSpPr>
        <p:spPr>
          <a:xfrm>
            <a:off x="1324534" y="2908652"/>
            <a:ext cx="6123675" cy="1200329"/>
          </a:xfrm>
          <a:prstGeom prst="rect">
            <a:avLst/>
          </a:prstGeom>
          <a:noFill/>
        </p:spPr>
        <p:txBody>
          <a:bodyPr wrap="square">
            <a:spAutoFit/>
          </a:bodyPr>
          <a:lstStyle/>
          <a:p>
            <a:pPr marL="285750" indent="-285750">
              <a:buFont typeface="Arial" panose="020B0604020202020204" pitchFamily="34" charset="0"/>
              <a:buChar char="•"/>
            </a:pPr>
            <a:r>
              <a:rPr lang="en-US" sz="2400" dirty="0">
                <a:solidFill>
                  <a:schemeClr val="accent3"/>
                </a:solidFill>
                <a:latin typeface="Blinker"/>
                <a:ea typeface="Blinker"/>
                <a:cs typeface="Blinker"/>
                <a:sym typeface="Blinker"/>
              </a:rPr>
              <a:t>Use </a:t>
            </a:r>
            <a:r>
              <a:rPr lang="en-US" sz="2400" b="1" dirty="0">
                <a:solidFill>
                  <a:schemeClr val="accent3"/>
                </a:solidFill>
                <a:latin typeface="Blinker"/>
                <a:ea typeface="Blinker"/>
                <a:cs typeface="Blinker"/>
                <a:sym typeface="Blinker"/>
              </a:rPr>
              <a:t>Iterative imputer </a:t>
            </a:r>
            <a:r>
              <a:rPr lang="en-US" sz="2400" dirty="0">
                <a:solidFill>
                  <a:schemeClr val="accent3"/>
                </a:solidFill>
                <a:latin typeface="Blinker"/>
                <a:ea typeface="Blinker"/>
                <a:cs typeface="Blinker"/>
                <a:sym typeface="Blinker"/>
              </a:rPr>
              <a:t>to get </a:t>
            </a:r>
            <a:r>
              <a:rPr lang="en-US" sz="2400" b="1" dirty="0">
                <a:solidFill>
                  <a:schemeClr val="accent3"/>
                </a:solidFill>
                <a:latin typeface="Blinker"/>
                <a:ea typeface="Blinker"/>
                <a:cs typeface="Blinker"/>
                <a:sym typeface="Blinker"/>
              </a:rPr>
              <a:t>5 years </a:t>
            </a:r>
            <a:r>
              <a:rPr lang="en-US" sz="2400" dirty="0">
                <a:solidFill>
                  <a:schemeClr val="accent3"/>
                </a:solidFill>
                <a:latin typeface="Blinker"/>
                <a:ea typeface="Blinker"/>
                <a:cs typeface="Blinker"/>
                <a:sym typeface="Blinker"/>
              </a:rPr>
              <a:t>worth of data consist of </a:t>
            </a:r>
            <a:r>
              <a:rPr lang="en-US" sz="2400" b="1" dirty="0">
                <a:solidFill>
                  <a:schemeClr val="accent3"/>
                </a:solidFill>
                <a:latin typeface="Blinker"/>
                <a:ea typeface="Blinker"/>
                <a:cs typeface="Blinker"/>
                <a:sym typeface="Blinker"/>
              </a:rPr>
              <a:t>424,022 </a:t>
            </a:r>
            <a:r>
              <a:rPr lang="en-US" sz="2400" dirty="0">
                <a:solidFill>
                  <a:schemeClr val="accent3"/>
                </a:solidFill>
                <a:latin typeface="Blinker"/>
                <a:ea typeface="Blinker"/>
                <a:cs typeface="Blinker"/>
                <a:sym typeface="Blinker"/>
              </a:rPr>
              <a:t>lines</a:t>
            </a:r>
          </a:p>
          <a:p>
            <a:pPr marL="285750" indent="-285750">
              <a:buFont typeface="Arial" panose="020B0604020202020204" pitchFamily="34" charset="0"/>
              <a:buChar char="•"/>
            </a:pPr>
            <a:endParaRPr lang="en-US" sz="2400" dirty="0">
              <a:solidFill>
                <a:schemeClr val="accent3"/>
              </a:solidFill>
              <a:latin typeface="Blinker"/>
              <a:ea typeface="Blinker"/>
              <a:cs typeface="Blinker"/>
              <a:sym typeface="Blinker"/>
            </a:endParaRPr>
          </a:p>
        </p:txBody>
      </p:sp>
    </p:spTree>
    <p:extLst>
      <p:ext uri="{BB962C8B-B14F-4D97-AF65-F5344CB8AC3E}">
        <p14:creationId xmlns:p14="http://schemas.microsoft.com/office/powerpoint/2010/main" val="329970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162"/>
        <p:cNvGrpSpPr/>
        <p:nvPr/>
      </p:nvGrpSpPr>
      <p:grpSpPr>
        <a:xfrm>
          <a:off x="0" y="0"/>
          <a:ext cx="0" cy="0"/>
          <a:chOff x="0" y="0"/>
          <a:chExt cx="0" cy="0"/>
        </a:xfrm>
      </p:grpSpPr>
      <p:sp>
        <p:nvSpPr>
          <p:cNvPr id="4163" name="Google Shape;4163;p48"/>
          <p:cNvSpPr txBox="1">
            <a:spLocks noGrp="1"/>
          </p:cNvSpPr>
          <p:nvPr>
            <p:ph type="title"/>
          </p:nvPr>
        </p:nvSpPr>
        <p:spPr>
          <a:xfrm>
            <a:off x="361348" y="2073951"/>
            <a:ext cx="6576000" cy="1511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Modeling</a:t>
            </a:r>
            <a:endParaRPr dirty="0"/>
          </a:p>
        </p:txBody>
      </p:sp>
      <p:pic>
        <p:nvPicPr>
          <p:cNvPr id="4165" name="Google Shape;4165;p48"/>
          <p:cNvPicPr preferRelativeResize="0"/>
          <p:nvPr/>
        </p:nvPicPr>
        <p:blipFill>
          <a:blip r:embed="rId3">
            <a:alphaModFix/>
          </a:blip>
          <a:stretch>
            <a:fillRect/>
          </a:stretch>
        </p:blipFill>
        <p:spPr>
          <a:xfrm>
            <a:off x="5222038" y="2599326"/>
            <a:ext cx="3845760" cy="2467975"/>
          </a:xfrm>
          <a:prstGeom prst="rect">
            <a:avLst/>
          </a:prstGeom>
          <a:noFill/>
          <a:ln>
            <a:noFill/>
          </a:ln>
        </p:spPr>
      </p:pic>
      <p:pic>
        <p:nvPicPr>
          <p:cNvPr id="4166" name="Google Shape;4166;p48">
            <a:hlinkClick r:id="" action="ppaction://hlinkshowjump?jump=nextslide"/>
          </p:cNvPr>
          <p:cNvPicPr preferRelativeResize="0"/>
          <p:nvPr/>
        </p:nvPicPr>
        <p:blipFill>
          <a:blip r:embed="rId4">
            <a:alphaModFix/>
          </a:blip>
          <a:stretch>
            <a:fillRect/>
          </a:stretch>
        </p:blipFill>
        <p:spPr>
          <a:xfrm>
            <a:off x="6984413" y="-85724"/>
            <a:ext cx="992467" cy="1792223"/>
          </a:xfrm>
          <a:prstGeom prst="rect">
            <a:avLst/>
          </a:prstGeom>
          <a:noFill/>
          <a:ln>
            <a:noFill/>
          </a:ln>
        </p:spPr>
      </p:pic>
      <p:sp>
        <p:nvSpPr>
          <p:cNvPr id="5" name="Google Shape;4063;p45">
            <a:extLst>
              <a:ext uri="{FF2B5EF4-FFF2-40B4-BE49-F238E27FC236}">
                <a16:creationId xmlns:a16="http://schemas.microsoft.com/office/drawing/2014/main" id="{C8022E32-238A-22CB-ED53-0FADC3E0B1E1}"/>
              </a:ext>
            </a:extLst>
          </p:cNvPr>
          <p:cNvSpPr txBox="1"/>
          <p:nvPr/>
        </p:nvSpPr>
        <p:spPr>
          <a:xfrm>
            <a:off x="2224428" y="591701"/>
            <a:ext cx="1738691" cy="1274362"/>
          </a:xfrm>
          <a:prstGeom prst="rect">
            <a:avLst/>
          </a:prstGeom>
          <a:solidFill>
            <a:srgbClr val="2D4E9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7000" b="1" dirty="0">
                <a:solidFill>
                  <a:srgbClr val="DADADA"/>
                </a:solidFill>
                <a:latin typeface="Aldrich"/>
                <a:ea typeface="Aldrich"/>
                <a:cs typeface="Aldrich"/>
                <a:sym typeface="Aldrich"/>
              </a:rPr>
              <a:t>03</a:t>
            </a:r>
            <a:endParaRPr sz="7000" b="1" dirty="0">
              <a:solidFill>
                <a:srgbClr val="DADADA"/>
              </a:solidFill>
              <a:latin typeface="Aldrich"/>
              <a:ea typeface="Aldrich"/>
              <a:cs typeface="Aldrich"/>
              <a:sym typeface="Aldrich"/>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461"/>
        <p:cNvGrpSpPr/>
        <p:nvPr/>
      </p:nvGrpSpPr>
      <p:grpSpPr>
        <a:xfrm>
          <a:off x="0" y="0"/>
          <a:ext cx="0" cy="0"/>
          <a:chOff x="0" y="0"/>
          <a:chExt cx="0" cy="0"/>
        </a:xfrm>
      </p:grpSpPr>
      <p:sp>
        <p:nvSpPr>
          <p:cNvPr id="4462" name="Google Shape;4462;p57"/>
          <p:cNvSpPr txBox="1">
            <a:spLocks noGrp="1"/>
          </p:cNvSpPr>
          <p:nvPr>
            <p:ph type="title"/>
          </p:nvPr>
        </p:nvSpPr>
        <p:spPr>
          <a:xfrm>
            <a:off x="720000" y="544400"/>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Modeling</a:t>
            </a:r>
            <a:endParaRPr dirty="0"/>
          </a:p>
        </p:txBody>
      </p:sp>
      <p:grpSp>
        <p:nvGrpSpPr>
          <p:cNvPr id="4464" name="Google Shape;4464;p57"/>
          <p:cNvGrpSpPr/>
          <p:nvPr/>
        </p:nvGrpSpPr>
        <p:grpSpPr>
          <a:xfrm>
            <a:off x="-581627" y="-666749"/>
            <a:ext cx="2707037" cy="1988238"/>
            <a:chOff x="-318752" y="3343276"/>
            <a:chExt cx="2707037" cy="1988238"/>
          </a:xfrm>
        </p:grpSpPr>
        <p:sp>
          <p:nvSpPr>
            <p:cNvPr id="4465" name="Google Shape;4465;p57"/>
            <p:cNvSpPr/>
            <p:nvPr/>
          </p:nvSpPr>
          <p:spPr>
            <a:xfrm>
              <a:off x="696433" y="367461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6" name="Google Shape;4466;p57"/>
            <p:cNvSpPr/>
            <p:nvPr/>
          </p:nvSpPr>
          <p:spPr>
            <a:xfrm>
              <a:off x="-318752" y="367461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7" name="Google Shape;4467;p57"/>
            <p:cNvSpPr/>
            <p:nvPr/>
          </p:nvSpPr>
          <p:spPr>
            <a:xfrm>
              <a:off x="-318752" y="3343276"/>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8" name="Google Shape;4468;p57"/>
            <p:cNvSpPr/>
            <p:nvPr/>
          </p:nvSpPr>
          <p:spPr>
            <a:xfrm>
              <a:off x="19643" y="367461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9" name="Google Shape;4469;p57"/>
            <p:cNvSpPr/>
            <p:nvPr/>
          </p:nvSpPr>
          <p:spPr>
            <a:xfrm>
              <a:off x="19643" y="3343276"/>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0" name="Google Shape;4470;p57"/>
            <p:cNvSpPr/>
            <p:nvPr/>
          </p:nvSpPr>
          <p:spPr>
            <a:xfrm>
              <a:off x="358038" y="367461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1" name="Google Shape;4471;p57"/>
            <p:cNvSpPr/>
            <p:nvPr/>
          </p:nvSpPr>
          <p:spPr>
            <a:xfrm>
              <a:off x="1034829" y="367461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2" name="Google Shape;4472;p57"/>
            <p:cNvSpPr/>
            <p:nvPr/>
          </p:nvSpPr>
          <p:spPr>
            <a:xfrm>
              <a:off x="1034829" y="4005966"/>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3" name="Google Shape;4473;p57"/>
            <p:cNvSpPr/>
            <p:nvPr/>
          </p:nvSpPr>
          <p:spPr>
            <a:xfrm>
              <a:off x="1034829" y="4337316"/>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4" name="Google Shape;4474;p57"/>
            <p:cNvSpPr/>
            <p:nvPr/>
          </p:nvSpPr>
          <p:spPr>
            <a:xfrm>
              <a:off x="1034829" y="4668665"/>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5" name="Google Shape;4475;p57"/>
            <p:cNvSpPr/>
            <p:nvPr/>
          </p:nvSpPr>
          <p:spPr>
            <a:xfrm>
              <a:off x="1034829" y="5000014"/>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6" name="Google Shape;4476;p57"/>
            <p:cNvSpPr/>
            <p:nvPr/>
          </p:nvSpPr>
          <p:spPr>
            <a:xfrm>
              <a:off x="1373224" y="4668665"/>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7" name="Google Shape;4477;p57"/>
            <p:cNvSpPr/>
            <p:nvPr/>
          </p:nvSpPr>
          <p:spPr>
            <a:xfrm>
              <a:off x="1373224" y="5000014"/>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8" name="Google Shape;4478;p57"/>
            <p:cNvSpPr/>
            <p:nvPr/>
          </p:nvSpPr>
          <p:spPr>
            <a:xfrm>
              <a:off x="1711490" y="4668665"/>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9" name="Google Shape;4479;p57"/>
            <p:cNvSpPr/>
            <p:nvPr/>
          </p:nvSpPr>
          <p:spPr>
            <a:xfrm>
              <a:off x="1711490" y="5000014"/>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0" name="Google Shape;4480;p57"/>
            <p:cNvSpPr/>
            <p:nvPr/>
          </p:nvSpPr>
          <p:spPr>
            <a:xfrm>
              <a:off x="1711490" y="3343276"/>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1" name="Google Shape;4481;p57"/>
            <p:cNvSpPr/>
            <p:nvPr/>
          </p:nvSpPr>
          <p:spPr>
            <a:xfrm>
              <a:off x="2049885" y="367461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2" name="Google Shape;4482;p57"/>
            <p:cNvSpPr/>
            <p:nvPr/>
          </p:nvSpPr>
          <p:spPr>
            <a:xfrm>
              <a:off x="2049885" y="4005966"/>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57"/>
            <p:cNvSpPr/>
            <p:nvPr/>
          </p:nvSpPr>
          <p:spPr>
            <a:xfrm>
              <a:off x="2049885" y="4337316"/>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4" name="Google Shape;4484;p57"/>
            <p:cNvSpPr/>
            <p:nvPr/>
          </p:nvSpPr>
          <p:spPr>
            <a:xfrm>
              <a:off x="2049885" y="4668665"/>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5" name="Google Shape;4485;p57"/>
            <p:cNvSpPr/>
            <p:nvPr/>
          </p:nvSpPr>
          <p:spPr>
            <a:xfrm>
              <a:off x="2049885" y="5000014"/>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57"/>
            <p:cNvSpPr/>
            <p:nvPr/>
          </p:nvSpPr>
          <p:spPr>
            <a:xfrm>
              <a:off x="2049885" y="3343276"/>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7" name="Google Shape;4487;p57"/>
            <p:cNvSpPr/>
            <p:nvPr/>
          </p:nvSpPr>
          <p:spPr>
            <a:xfrm>
              <a:off x="1373159" y="3343276"/>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8" name="Google Shape;4488;p57"/>
            <p:cNvSpPr/>
            <p:nvPr/>
          </p:nvSpPr>
          <p:spPr>
            <a:xfrm>
              <a:off x="696433" y="400596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9" name="Google Shape;4489;p57"/>
            <p:cNvSpPr/>
            <p:nvPr/>
          </p:nvSpPr>
          <p:spPr>
            <a:xfrm>
              <a:off x="-318752" y="400596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0" name="Google Shape;4490;p57"/>
            <p:cNvSpPr/>
            <p:nvPr/>
          </p:nvSpPr>
          <p:spPr>
            <a:xfrm>
              <a:off x="19643" y="400596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1" name="Google Shape;4491;p57"/>
            <p:cNvSpPr/>
            <p:nvPr/>
          </p:nvSpPr>
          <p:spPr>
            <a:xfrm>
              <a:off x="358038" y="400596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2" name="Google Shape;4492;p57"/>
            <p:cNvSpPr/>
            <p:nvPr/>
          </p:nvSpPr>
          <p:spPr>
            <a:xfrm>
              <a:off x="696433" y="4337255"/>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3" name="Google Shape;4493;p57"/>
            <p:cNvSpPr/>
            <p:nvPr/>
          </p:nvSpPr>
          <p:spPr>
            <a:xfrm>
              <a:off x="-318752" y="4337255"/>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4" name="Google Shape;4494;p57"/>
            <p:cNvSpPr/>
            <p:nvPr/>
          </p:nvSpPr>
          <p:spPr>
            <a:xfrm>
              <a:off x="19643" y="4337255"/>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5" name="Google Shape;4495;p57"/>
            <p:cNvSpPr/>
            <p:nvPr/>
          </p:nvSpPr>
          <p:spPr>
            <a:xfrm>
              <a:off x="358038" y="4337255"/>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6" name="Google Shape;4496;p57"/>
            <p:cNvSpPr/>
            <p:nvPr/>
          </p:nvSpPr>
          <p:spPr>
            <a:xfrm>
              <a:off x="696433" y="4668630"/>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7" name="Google Shape;4497;p57"/>
            <p:cNvSpPr/>
            <p:nvPr/>
          </p:nvSpPr>
          <p:spPr>
            <a:xfrm>
              <a:off x="-318752" y="4668630"/>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8" name="Google Shape;4498;p57"/>
            <p:cNvSpPr/>
            <p:nvPr/>
          </p:nvSpPr>
          <p:spPr>
            <a:xfrm>
              <a:off x="19643" y="4668630"/>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9" name="Google Shape;4499;p57"/>
            <p:cNvSpPr/>
            <p:nvPr/>
          </p:nvSpPr>
          <p:spPr>
            <a:xfrm>
              <a:off x="358038" y="4668630"/>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0" name="Google Shape;4500;p57"/>
            <p:cNvSpPr/>
            <p:nvPr/>
          </p:nvSpPr>
          <p:spPr>
            <a:xfrm>
              <a:off x="696433" y="499996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1" name="Google Shape;4501;p57"/>
            <p:cNvSpPr/>
            <p:nvPr/>
          </p:nvSpPr>
          <p:spPr>
            <a:xfrm>
              <a:off x="-318752" y="499996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2" name="Google Shape;4502;p57"/>
            <p:cNvSpPr/>
            <p:nvPr/>
          </p:nvSpPr>
          <p:spPr>
            <a:xfrm>
              <a:off x="19643" y="499996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3" name="Google Shape;4503;p57"/>
            <p:cNvSpPr/>
            <p:nvPr/>
          </p:nvSpPr>
          <p:spPr>
            <a:xfrm>
              <a:off x="358038" y="499996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4" name="Google Shape;4504;p57"/>
            <p:cNvSpPr/>
            <p:nvPr/>
          </p:nvSpPr>
          <p:spPr>
            <a:xfrm>
              <a:off x="357978" y="3343276"/>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5" name="Google Shape;4505;p57"/>
            <p:cNvSpPr/>
            <p:nvPr/>
          </p:nvSpPr>
          <p:spPr>
            <a:xfrm>
              <a:off x="696373" y="3343276"/>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6" name="Google Shape;4506;p57"/>
            <p:cNvSpPr/>
            <p:nvPr/>
          </p:nvSpPr>
          <p:spPr>
            <a:xfrm>
              <a:off x="1034768" y="3343276"/>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7" name="Google Shape;4507;p57"/>
            <p:cNvSpPr/>
            <p:nvPr/>
          </p:nvSpPr>
          <p:spPr>
            <a:xfrm>
              <a:off x="1373208" y="367461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8" name="Google Shape;4508;p57"/>
            <p:cNvSpPr/>
            <p:nvPr/>
          </p:nvSpPr>
          <p:spPr>
            <a:xfrm>
              <a:off x="1711604" y="367461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9" name="Google Shape;4509;p57"/>
            <p:cNvSpPr/>
            <p:nvPr/>
          </p:nvSpPr>
          <p:spPr>
            <a:xfrm>
              <a:off x="1711604" y="4005966"/>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0" name="Google Shape;4510;p57"/>
            <p:cNvSpPr/>
            <p:nvPr/>
          </p:nvSpPr>
          <p:spPr>
            <a:xfrm>
              <a:off x="1711604" y="4337316"/>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1" name="Google Shape;4511;p57"/>
            <p:cNvSpPr/>
            <p:nvPr/>
          </p:nvSpPr>
          <p:spPr>
            <a:xfrm>
              <a:off x="1373208" y="400596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2" name="Google Shape;4512;p57"/>
            <p:cNvSpPr/>
            <p:nvPr/>
          </p:nvSpPr>
          <p:spPr>
            <a:xfrm>
              <a:off x="1373208" y="4337255"/>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3" name="Google Shape;4513;p57"/>
          <p:cNvGrpSpPr/>
          <p:nvPr/>
        </p:nvGrpSpPr>
        <p:grpSpPr>
          <a:xfrm>
            <a:off x="7018598" y="-666749"/>
            <a:ext cx="2707037" cy="1988238"/>
            <a:chOff x="-318752" y="3343276"/>
            <a:chExt cx="2707037" cy="1988238"/>
          </a:xfrm>
        </p:grpSpPr>
        <p:sp>
          <p:nvSpPr>
            <p:cNvPr id="4514" name="Google Shape;4514;p57"/>
            <p:cNvSpPr/>
            <p:nvPr/>
          </p:nvSpPr>
          <p:spPr>
            <a:xfrm>
              <a:off x="696433" y="367461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5" name="Google Shape;4515;p57"/>
            <p:cNvSpPr/>
            <p:nvPr/>
          </p:nvSpPr>
          <p:spPr>
            <a:xfrm>
              <a:off x="-318752" y="367461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6" name="Google Shape;4516;p57"/>
            <p:cNvSpPr/>
            <p:nvPr/>
          </p:nvSpPr>
          <p:spPr>
            <a:xfrm>
              <a:off x="-318752" y="3343276"/>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7" name="Google Shape;4517;p57"/>
            <p:cNvSpPr/>
            <p:nvPr/>
          </p:nvSpPr>
          <p:spPr>
            <a:xfrm>
              <a:off x="19643" y="367461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8" name="Google Shape;4518;p57"/>
            <p:cNvSpPr/>
            <p:nvPr/>
          </p:nvSpPr>
          <p:spPr>
            <a:xfrm>
              <a:off x="19643" y="3343276"/>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9" name="Google Shape;4519;p57"/>
            <p:cNvSpPr/>
            <p:nvPr/>
          </p:nvSpPr>
          <p:spPr>
            <a:xfrm>
              <a:off x="358038" y="367461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0" name="Google Shape;4520;p57"/>
            <p:cNvSpPr/>
            <p:nvPr/>
          </p:nvSpPr>
          <p:spPr>
            <a:xfrm>
              <a:off x="1034829" y="367461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1" name="Google Shape;4521;p57"/>
            <p:cNvSpPr/>
            <p:nvPr/>
          </p:nvSpPr>
          <p:spPr>
            <a:xfrm>
              <a:off x="1034829" y="4005966"/>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2" name="Google Shape;4522;p57"/>
            <p:cNvSpPr/>
            <p:nvPr/>
          </p:nvSpPr>
          <p:spPr>
            <a:xfrm>
              <a:off x="1034829" y="4337316"/>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3" name="Google Shape;4523;p57"/>
            <p:cNvSpPr/>
            <p:nvPr/>
          </p:nvSpPr>
          <p:spPr>
            <a:xfrm>
              <a:off x="1034829" y="4668665"/>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4" name="Google Shape;4524;p57"/>
            <p:cNvSpPr/>
            <p:nvPr/>
          </p:nvSpPr>
          <p:spPr>
            <a:xfrm>
              <a:off x="1034829" y="5000014"/>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5" name="Google Shape;4525;p57"/>
            <p:cNvSpPr/>
            <p:nvPr/>
          </p:nvSpPr>
          <p:spPr>
            <a:xfrm>
              <a:off x="1373224" y="4668665"/>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6" name="Google Shape;4526;p57"/>
            <p:cNvSpPr/>
            <p:nvPr/>
          </p:nvSpPr>
          <p:spPr>
            <a:xfrm>
              <a:off x="1373224" y="5000014"/>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7" name="Google Shape;4527;p57"/>
            <p:cNvSpPr/>
            <p:nvPr/>
          </p:nvSpPr>
          <p:spPr>
            <a:xfrm>
              <a:off x="1711490" y="4668665"/>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8" name="Google Shape;4528;p57"/>
            <p:cNvSpPr/>
            <p:nvPr/>
          </p:nvSpPr>
          <p:spPr>
            <a:xfrm>
              <a:off x="1711490" y="5000014"/>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9" name="Google Shape;4529;p57"/>
            <p:cNvSpPr/>
            <p:nvPr/>
          </p:nvSpPr>
          <p:spPr>
            <a:xfrm>
              <a:off x="1711490" y="3343276"/>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0" name="Google Shape;4530;p57"/>
            <p:cNvSpPr/>
            <p:nvPr/>
          </p:nvSpPr>
          <p:spPr>
            <a:xfrm>
              <a:off x="2049885" y="367461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1" name="Google Shape;4531;p57"/>
            <p:cNvSpPr/>
            <p:nvPr/>
          </p:nvSpPr>
          <p:spPr>
            <a:xfrm>
              <a:off x="2049885" y="4005966"/>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2" name="Google Shape;4532;p57"/>
            <p:cNvSpPr/>
            <p:nvPr/>
          </p:nvSpPr>
          <p:spPr>
            <a:xfrm>
              <a:off x="2049885" y="4337316"/>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3" name="Google Shape;4533;p57"/>
            <p:cNvSpPr/>
            <p:nvPr/>
          </p:nvSpPr>
          <p:spPr>
            <a:xfrm>
              <a:off x="2049885" y="4668665"/>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4" name="Google Shape;4534;p57"/>
            <p:cNvSpPr/>
            <p:nvPr/>
          </p:nvSpPr>
          <p:spPr>
            <a:xfrm>
              <a:off x="2049885" y="5000014"/>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5" name="Google Shape;4535;p57"/>
            <p:cNvSpPr/>
            <p:nvPr/>
          </p:nvSpPr>
          <p:spPr>
            <a:xfrm>
              <a:off x="2049885" y="3343276"/>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6" name="Google Shape;4536;p57"/>
            <p:cNvSpPr/>
            <p:nvPr/>
          </p:nvSpPr>
          <p:spPr>
            <a:xfrm>
              <a:off x="1373159" y="3343276"/>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7" name="Google Shape;4537;p57"/>
            <p:cNvSpPr/>
            <p:nvPr/>
          </p:nvSpPr>
          <p:spPr>
            <a:xfrm>
              <a:off x="696433" y="400596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8" name="Google Shape;4538;p57"/>
            <p:cNvSpPr/>
            <p:nvPr/>
          </p:nvSpPr>
          <p:spPr>
            <a:xfrm>
              <a:off x="-318752" y="400596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9" name="Google Shape;4539;p57"/>
            <p:cNvSpPr/>
            <p:nvPr/>
          </p:nvSpPr>
          <p:spPr>
            <a:xfrm>
              <a:off x="19643" y="400596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0" name="Google Shape;4540;p57"/>
            <p:cNvSpPr/>
            <p:nvPr/>
          </p:nvSpPr>
          <p:spPr>
            <a:xfrm>
              <a:off x="358038" y="400596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1" name="Google Shape;4541;p57"/>
            <p:cNvSpPr/>
            <p:nvPr/>
          </p:nvSpPr>
          <p:spPr>
            <a:xfrm>
              <a:off x="696433" y="4337255"/>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2" name="Google Shape;4542;p57"/>
            <p:cNvSpPr/>
            <p:nvPr/>
          </p:nvSpPr>
          <p:spPr>
            <a:xfrm>
              <a:off x="-318752" y="4337255"/>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3" name="Google Shape;4543;p57"/>
            <p:cNvSpPr/>
            <p:nvPr/>
          </p:nvSpPr>
          <p:spPr>
            <a:xfrm>
              <a:off x="19643" y="4337255"/>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4" name="Google Shape;4544;p57"/>
            <p:cNvSpPr/>
            <p:nvPr/>
          </p:nvSpPr>
          <p:spPr>
            <a:xfrm>
              <a:off x="358038" y="4337255"/>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5" name="Google Shape;4545;p57"/>
            <p:cNvSpPr/>
            <p:nvPr/>
          </p:nvSpPr>
          <p:spPr>
            <a:xfrm>
              <a:off x="696433" y="4668630"/>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6" name="Google Shape;4546;p57"/>
            <p:cNvSpPr/>
            <p:nvPr/>
          </p:nvSpPr>
          <p:spPr>
            <a:xfrm>
              <a:off x="-318752" y="4668630"/>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7" name="Google Shape;4547;p57"/>
            <p:cNvSpPr/>
            <p:nvPr/>
          </p:nvSpPr>
          <p:spPr>
            <a:xfrm>
              <a:off x="19643" y="4668630"/>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8" name="Google Shape;4548;p57"/>
            <p:cNvSpPr/>
            <p:nvPr/>
          </p:nvSpPr>
          <p:spPr>
            <a:xfrm>
              <a:off x="358038" y="4668630"/>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9" name="Google Shape;4549;p57"/>
            <p:cNvSpPr/>
            <p:nvPr/>
          </p:nvSpPr>
          <p:spPr>
            <a:xfrm>
              <a:off x="696433" y="499996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0" name="Google Shape;4550;p57"/>
            <p:cNvSpPr/>
            <p:nvPr/>
          </p:nvSpPr>
          <p:spPr>
            <a:xfrm>
              <a:off x="-318752" y="499996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1" name="Google Shape;4551;p57"/>
            <p:cNvSpPr/>
            <p:nvPr/>
          </p:nvSpPr>
          <p:spPr>
            <a:xfrm>
              <a:off x="19643" y="499996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2" name="Google Shape;4552;p57"/>
            <p:cNvSpPr/>
            <p:nvPr/>
          </p:nvSpPr>
          <p:spPr>
            <a:xfrm>
              <a:off x="358038" y="499996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3" name="Google Shape;4553;p57"/>
            <p:cNvSpPr/>
            <p:nvPr/>
          </p:nvSpPr>
          <p:spPr>
            <a:xfrm>
              <a:off x="357978" y="3343276"/>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4" name="Google Shape;4554;p57"/>
            <p:cNvSpPr/>
            <p:nvPr/>
          </p:nvSpPr>
          <p:spPr>
            <a:xfrm>
              <a:off x="696373" y="3343276"/>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5" name="Google Shape;4555;p57"/>
            <p:cNvSpPr/>
            <p:nvPr/>
          </p:nvSpPr>
          <p:spPr>
            <a:xfrm>
              <a:off x="1034768" y="3343276"/>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6" name="Google Shape;4556;p57"/>
            <p:cNvSpPr/>
            <p:nvPr/>
          </p:nvSpPr>
          <p:spPr>
            <a:xfrm>
              <a:off x="1373208" y="367461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7" name="Google Shape;4557;p57"/>
            <p:cNvSpPr/>
            <p:nvPr/>
          </p:nvSpPr>
          <p:spPr>
            <a:xfrm>
              <a:off x="1711604" y="367461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8" name="Google Shape;4558;p57"/>
            <p:cNvSpPr/>
            <p:nvPr/>
          </p:nvSpPr>
          <p:spPr>
            <a:xfrm>
              <a:off x="1711604" y="4005966"/>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9" name="Google Shape;4559;p57"/>
            <p:cNvSpPr/>
            <p:nvPr/>
          </p:nvSpPr>
          <p:spPr>
            <a:xfrm>
              <a:off x="1711604" y="4337316"/>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0" name="Google Shape;4560;p57"/>
            <p:cNvSpPr/>
            <p:nvPr/>
          </p:nvSpPr>
          <p:spPr>
            <a:xfrm>
              <a:off x="1373208" y="400596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1" name="Google Shape;4561;p57"/>
            <p:cNvSpPr/>
            <p:nvPr/>
          </p:nvSpPr>
          <p:spPr>
            <a:xfrm>
              <a:off x="1373208" y="4337255"/>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562" name="Google Shape;4562;p57"/>
          <p:cNvPicPr preferRelativeResize="0"/>
          <p:nvPr/>
        </p:nvPicPr>
        <p:blipFill>
          <a:blip r:embed="rId3">
            <a:alphaModFix/>
          </a:blip>
          <a:stretch>
            <a:fillRect/>
          </a:stretch>
        </p:blipFill>
        <p:spPr>
          <a:xfrm>
            <a:off x="147632" y="119075"/>
            <a:ext cx="1294372" cy="1321498"/>
          </a:xfrm>
          <a:prstGeom prst="rect">
            <a:avLst/>
          </a:prstGeom>
          <a:noFill/>
          <a:ln>
            <a:noFill/>
          </a:ln>
        </p:spPr>
      </p:pic>
      <p:pic>
        <p:nvPicPr>
          <p:cNvPr id="4563" name="Google Shape;4563;p57"/>
          <p:cNvPicPr preferRelativeResize="0"/>
          <p:nvPr/>
        </p:nvPicPr>
        <p:blipFill>
          <a:blip r:embed="rId4">
            <a:alphaModFix/>
          </a:blip>
          <a:stretch>
            <a:fillRect/>
          </a:stretch>
        </p:blipFill>
        <p:spPr>
          <a:xfrm>
            <a:off x="7317660" y="261951"/>
            <a:ext cx="2407972" cy="1790698"/>
          </a:xfrm>
          <a:prstGeom prst="rect">
            <a:avLst/>
          </a:prstGeom>
          <a:noFill/>
          <a:ln>
            <a:noFill/>
          </a:ln>
        </p:spPr>
      </p:pic>
      <p:sp>
        <p:nvSpPr>
          <p:cNvPr id="2" name="TextBox 1">
            <a:extLst>
              <a:ext uri="{FF2B5EF4-FFF2-40B4-BE49-F238E27FC236}">
                <a16:creationId xmlns:a16="http://schemas.microsoft.com/office/drawing/2014/main" id="{9CCCCE82-528A-5F3E-7F1D-E2C04E68533F}"/>
              </a:ext>
            </a:extLst>
          </p:cNvPr>
          <p:cNvSpPr txBox="1"/>
          <p:nvPr/>
        </p:nvSpPr>
        <p:spPr>
          <a:xfrm>
            <a:off x="1448615" y="1581749"/>
            <a:ext cx="5817534" cy="1938992"/>
          </a:xfrm>
          <a:prstGeom prst="rect">
            <a:avLst/>
          </a:prstGeom>
          <a:noFill/>
        </p:spPr>
        <p:txBody>
          <a:bodyPr wrap="square">
            <a:spAutoFit/>
          </a:bodyPr>
          <a:lstStyle/>
          <a:p>
            <a:pPr marL="285750" indent="-285750">
              <a:buFont typeface="Arial" panose="020B0604020202020204" pitchFamily="34" charset="0"/>
              <a:buChar char="•"/>
            </a:pPr>
            <a:endParaRPr lang="en-US" sz="2400" dirty="0">
              <a:solidFill>
                <a:schemeClr val="accent3"/>
              </a:solidFill>
              <a:latin typeface="Blinker"/>
              <a:sym typeface="Blinker"/>
            </a:endParaRPr>
          </a:p>
          <a:p>
            <a:pPr marL="285750" indent="-285750">
              <a:buFont typeface="Arial" panose="020B0604020202020204" pitchFamily="34" charset="0"/>
              <a:buChar char="•"/>
            </a:pPr>
            <a:r>
              <a:rPr lang="en-US" sz="2400" dirty="0">
                <a:solidFill>
                  <a:schemeClr val="accent3"/>
                </a:solidFill>
                <a:latin typeface="Blinker"/>
                <a:ea typeface="Blinker"/>
                <a:cs typeface="Blinker"/>
                <a:sym typeface="Blinker"/>
              </a:rPr>
              <a:t>To use </a:t>
            </a:r>
            <a:r>
              <a:rPr lang="en-US" sz="2400" b="1" dirty="0">
                <a:solidFill>
                  <a:schemeClr val="accent3"/>
                </a:solidFill>
                <a:latin typeface="Blinker"/>
                <a:ea typeface="Blinker"/>
                <a:cs typeface="Blinker"/>
                <a:sym typeface="Blinker"/>
              </a:rPr>
              <a:t>Supervised Classification Models </a:t>
            </a:r>
            <a:r>
              <a:rPr lang="en-US" sz="2400" dirty="0">
                <a:solidFill>
                  <a:schemeClr val="accent3"/>
                </a:solidFill>
                <a:latin typeface="Blinker"/>
                <a:ea typeface="Blinker"/>
                <a:cs typeface="Blinker"/>
                <a:sym typeface="Blinker"/>
              </a:rPr>
              <a:t>to classify users’ input and predict whether the station is susceptible to delay/breakdown.</a:t>
            </a:r>
          </a:p>
        </p:txBody>
      </p:sp>
    </p:spTree>
    <p:extLst>
      <p:ext uri="{BB962C8B-B14F-4D97-AF65-F5344CB8AC3E}">
        <p14:creationId xmlns:p14="http://schemas.microsoft.com/office/powerpoint/2010/main" val="22928166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292"/>
        <p:cNvGrpSpPr/>
        <p:nvPr/>
      </p:nvGrpSpPr>
      <p:grpSpPr>
        <a:xfrm>
          <a:off x="0" y="0"/>
          <a:ext cx="0" cy="0"/>
          <a:chOff x="0" y="0"/>
          <a:chExt cx="0" cy="0"/>
        </a:xfrm>
      </p:grpSpPr>
      <p:sp>
        <p:nvSpPr>
          <p:cNvPr id="4302" name="Google Shape;4302;p54"/>
          <p:cNvSpPr txBox="1">
            <a:spLocks noGrp="1"/>
          </p:cNvSpPr>
          <p:nvPr>
            <p:ph type="title" idx="9"/>
          </p:nvPr>
        </p:nvSpPr>
        <p:spPr>
          <a:xfrm>
            <a:off x="639335" y="561225"/>
            <a:ext cx="7717500" cy="5109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US" dirty="0"/>
              <a:t>Modeling</a:t>
            </a:r>
          </a:p>
        </p:txBody>
      </p:sp>
      <p:pic>
        <p:nvPicPr>
          <p:cNvPr id="4309" name="Google Shape;4309;p54"/>
          <p:cNvPicPr preferRelativeResize="0"/>
          <p:nvPr/>
        </p:nvPicPr>
        <p:blipFill>
          <a:blip r:embed="rId3">
            <a:alphaModFix/>
          </a:blip>
          <a:stretch>
            <a:fillRect/>
          </a:stretch>
        </p:blipFill>
        <p:spPr>
          <a:xfrm>
            <a:off x="7448211" y="152400"/>
            <a:ext cx="1619589" cy="1517574"/>
          </a:xfrm>
          <a:prstGeom prst="rect">
            <a:avLst/>
          </a:prstGeom>
          <a:noFill/>
          <a:ln>
            <a:noFill/>
          </a:ln>
        </p:spPr>
      </p:pic>
      <p:pic>
        <p:nvPicPr>
          <p:cNvPr id="4310" name="Google Shape;4310;p54"/>
          <p:cNvPicPr preferRelativeResize="0"/>
          <p:nvPr/>
        </p:nvPicPr>
        <p:blipFill>
          <a:blip r:embed="rId4">
            <a:alphaModFix/>
          </a:blip>
          <a:stretch>
            <a:fillRect/>
          </a:stretch>
        </p:blipFill>
        <p:spPr>
          <a:xfrm>
            <a:off x="228600" y="-161625"/>
            <a:ext cx="872999" cy="1568176"/>
          </a:xfrm>
          <a:prstGeom prst="rect">
            <a:avLst/>
          </a:prstGeom>
          <a:noFill/>
          <a:ln>
            <a:noFill/>
          </a:ln>
        </p:spPr>
      </p:pic>
      <p:sp>
        <p:nvSpPr>
          <p:cNvPr id="6" name="TextBox 5">
            <a:extLst>
              <a:ext uri="{FF2B5EF4-FFF2-40B4-BE49-F238E27FC236}">
                <a16:creationId xmlns:a16="http://schemas.microsoft.com/office/drawing/2014/main" id="{58A2ED63-35C3-9FCD-C87F-A8865C68D09B}"/>
              </a:ext>
            </a:extLst>
          </p:cNvPr>
          <p:cNvSpPr txBox="1"/>
          <p:nvPr/>
        </p:nvSpPr>
        <p:spPr>
          <a:xfrm>
            <a:off x="1324535" y="2077655"/>
            <a:ext cx="5170394" cy="830997"/>
          </a:xfrm>
          <a:prstGeom prst="rect">
            <a:avLst/>
          </a:prstGeom>
          <a:noFill/>
        </p:spPr>
        <p:txBody>
          <a:bodyPr wrap="square">
            <a:spAutoFit/>
          </a:bodyPr>
          <a:lstStyle/>
          <a:p>
            <a:pPr marL="285750" indent="-285750">
              <a:buFont typeface="Arial" panose="020B0604020202020204" pitchFamily="34" charset="0"/>
              <a:buChar char="•"/>
            </a:pPr>
            <a:r>
              <a:rPr lang="en-US" sz="2400" dirty="0">
                <a:solidFill>
                  <a:schemeClr val="accent3"/>
                </a:solidFill>
                <a:latin typeface="Blinker"/>
                <a:ea typeface="Blinker"/>
                <a:cs typeface="Blinker"/>
                <a:sym typeface="Blinker"/>
              </a:rPr>
              <a:t>Join on ‘</a:t>
            </a:r>
            <a:r>
              <a:rPr lang="en-US" sz="2400" dirty="0" err="1">
                <a:solidFill>
                  <a:schemeClr val="accent3"/>
                </a:solidFill>
                <a:latin typeface="Blinker"/>
                <a:ea typeface="Blinker"/>
                <a:cs typeface="Blinker"/>
                <a:sym typeface="Blinker"/>
              </a:rPr>
              <a:t>year_month</a:t>
            </a:r>
            <a:r>
              <a:rPr lang="en-US" sz="2400" dirty="0">
                <a:solidFill>
                  <a:schemeClr val="accent3"/>
                </a:solidFill>
                <a:latin typeface="Blinker"/>
                <a:ea typeface="Blinker"/>
                <a:cs typeface="Blinker"/>
                <a:sym typeface="Blinker"/>
              </a:rPr>
              <a:t>, ‘</a:t>
            </a:r>
            <a:r>
              <a:rPr lang="en-US" sz="2400" dirty="0" err="1">
                <a:solidFill>
                  <a:schemeClr val="accent3"/>
                </a:solidFill>
                <a:latin typeface="Blinker"/>
                <a:ea typeface="Blinker"/>
                <a:cs typeface="Blinker"/>
                <a:sym typeface="Blinker"/>
              </a:rPr>
              <a:t>day_type</a:t>
            </a:r>
            <a:r>
              <a:rPr lang="en-US" sz="2400" dirty="0">
                <a:solidFill>
                  <a:schemeClr val="accent3"/>
                </a:solidFill>
                <a:latin typeface="Blinker"/>
                <a:ea typeface="Blinker"/>
                <a:cs typeface="Blinker"/>
                <a:sym typeface="Blinker"/>
              </a:rPr>
              <a:t>’ and ‘</a:t>
            </a:r>
            <a:r>
              <a:rPr lang="en-US" sz="2400" dirty="0" err="1">
                <a:solidFill>
                  <a:schemeClr val="accent3"/>
                </a:solidFill>
                <a:latin typeface="Blinker"/>
                <a:ea typeface="Blinker"/>
                <a:cs typeface="Blinker"/>
                <a:sym typeface="Blinker"/>
              </a:rPr>
              <a:t>station_name</a:t>
            </a:r>
            <a:r>
              <a:rPr lang="en-US" sz="2400" dirty="0">
                <a:solidFill>
                  <a:schemeClr val="accent3"/>
                </a:solidFill>
                <a:latin typeface="Blinker"/>
                <a:ea typeface="Blinker"/>
                <a:cs typeface="Blinker"/>
                <a:sym typeface="Blinker"/>
              </a:rPr>
              <a:t>’.</a:t>
            </a:r>
          </a:p>
        </p:txBody>
      </p:sp>
      <p:sp>
        <p:nvSpPr>
          <p:cNvPr id="3" name="Google Shape;4293;p54">
            <a:extLst>
              <a:ext uri="{FF2B5EF4-FFF2-40B4-BE49-F238E27FC236}">
                <a16:creationId xmlns:a16="http://schemas.microsoft.com/office/drawing/2014/main" id="{20A3B78F-F12D-9475-0B88-D28ECB204374}"/>
              </a:ext>
            </a:extLst>
          </p:cNvPr>
          <p:cNvSpPr txBox="1">
            <a:spLocks/>
          </p:cNvSpPr>
          <p:nvPr/>
        </p:nvSpPr>
        <p:spPr>
          <a:xfrm>
            <a:off x="1459006" y="1415475"/>
            <a:ext cx="5035923" cy="759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3"/>
              </a:buClr>
              <a:buSzPts val="6200"/>
              <a:buFont typeface="Aldrich"/>
              <a:buNone/>
              <a:defRPr sz="2500" b="0" i="0" u="none" strike="noStrike" cap="none">
                <a:solidFill>
                  <a:schemeClr val="accent3"/>
                </a:solidFill>
                <a:latin typeface="Aldrich"/>
                <a:ea typeface="Aldrich"/>
                <a:cs typeface="Aldrich"/>
                <a:sym typeface="Aldrich"/>
              </a:defRPr>
            </a:lvl1pPr>
            <a:lvl2pPr marR="0" lvl="1" algn="ctr" rtl="0">
              <a:lnSpc>
                <a:spcPct val="100000"/>
              </a:lnSpc>
              <a:spcBef>
                <a:spcPts val="0"/>
              </a:spcBef>
              <a:spcAft>
                <a:spcPts val="0"/>
              </a:spcAft>
              <a:buClr>
                <a:schemeClr val="accent3"/>
              </a:buClr>
              <a:buSzPts val="6200"/>
              <a:buFont typeface="Oswald SemiBold"/>
              <a:buNone/>
              <a:defRPr sz="6200" b="0" i="0" u="none" strike="noStrike" cap="none">
                <a:solidFill>
                  <a:schemeClr val="accent3"/>
                </a:solidFill>
                <a:latin typeface="Oswald SemiBold"/>
                <a:ea typeface="Oswald SemiBold"/>
                <a:cs typeface="Oswald SemiBold"/>
                <a:sym typeface="Oswald SemiBold"/>
              </a:defRPr>
            </a:lvl2pPr>
            <a:lvl3pPr marR="0" lvl="2" algn="ctr" rtl="0">
              <a:lnSpc>
                <a:spcPct val="100000"/>
              </a:lnSpc>
              <a:spcBef>
                <a:spcPts val="0"/>
              </a:spcBef>
              <a:spcAft>
                <a:spcPts val="0"/>
              </a:spcAft>
              <a:buClr>
                <a:schemeClr val="accent3"/>
              </a:buClr>
              <a:buSzPts val="6200"/>
              <a:buFont typeface="Oswald SemiBold"/>
              <a:buNone/>
              <a:defRPr sz="6200" b="0" i="0" u="none" strike="noStrike" cap="none">
                <a:solidFill>
                  <a:schemeClr val="accent3"/>
                </a:solidFill>
                <a:latin typeface="Oswald SemiBold"/>
                <a:ea typeface="Oswald SemiBold"/>
                <a:cs typeface="Oswald SemiBold"/>
                <a:sym typeface="Oswald SemiBold"/>
              </a:defRPr>
            </a:lvl3pPr>
            <a:lvl4pPr marR="0" lvl="3" algn="ctr" rtl="0">
              <a:lnSpc>
                <a:spcPct val="100000"/>
              </a:lnSpc>
              <a:spcBef>
                <a:spcPts val="0"/>
              </a:spcBef>
              <a:spcAft>
                <a:spcPts val="0"/>
              </a:spcAft>
              <a:buClr>
                <a:schemeClr val="accent3"/>
              </a:buClr>
              <a:buSzPts val="6200"/>
              <a:buFont typeface="Oswald SemiBold"/>
              <a:buNone/>
              <a:defRPr sz="6200" b="0" i="0" u="none" strike="noStrike" cap="none">
                <a:solidFill>
                  <a:schemeClr val="accent3"/>
                </a:solidFill>
                <a:latin typeface="Oswald SemiBold"/>
                <a:ea typeface="Oswald SemiBold"/>
                <a:cs typeface="Oswald SemiBold"/>
                <a:sym typeface="Oswald SemiBold"/>
              </a:defRPr>
            </a:lvl4pPr>
            <a:lvl5pPr marR="0" lvl="4" algn="ctr" rtl="0">
              <a:lnSpc>
                <a:spcPct val="100000"/>
              </a:lnSpc>
              <a:spcBef>
                <a:spcPts val="0"/>
              </a:spcBef>
              <a:spcAft>
                <a:spcPts val="0"/>
              </a:spcAft>
              <a:buClr>
                <a:schemeClr val="accent3"/>
              </a:buClr>
              <a:buSzPts val="6200"/>
              <a:buFont typeface="Oswald SemiBold"/>
              <a:buNone/>
              <a:defRPr sz="6200" b="0" i="0" u="none" strike="noStrike" cap="none">
                <a:solidFill>
                  <a:schemeClr val="accent3"/>
                </a:solidFill>
                <a:latin typeface="Oswald SemiBold"/>
                <a:ea typeface="Oswald SemiBold"/>
                <a:cs typeface="Oswald SemiBold"/>
                <a:sym typeface="Oswald SemiBold"/>
              </a:defRPr>
            </a:lvl5pPr>
            <a:lvl6pPr marR="0" lvl="5" algn="ctr" rtl="0">
              <a:lnSpc>
                <a:spcPct val="100000"/>
              </a:lnSpc>
              <a:spcBef>
                <a:spcPts val="0"/>
              </a:spcBef>
              <a:spcAft>
                <a:spcPts val="0"/>
              </a:spcAft>
              <a:buClr>
                <a:schemeClr val="accent3"/>
              </a:buClr>
              <a:buSzPts val="6200"/>
              <a:buFont typeface="Oswald SemiBold"/>
              <a:buNone/>
              <a:defRPr sz="6200" b="0" i="0" u="none" strike="noStrike" cap="none">
                <a:solidFill>
                  <a:schemeClr val="accent3"/>
                </a:solidFill>
                <a:latin typeface="Oswald SemiBold"/>
                <a:ea typeface="Oswald SemiBold"/>
                <a:cs typeface="Oswald SemiBold"/>
                <a:sym typeface="Oswald SemiBold"/>
              </a:defRPr>
            </a:lvl6pPr>
            <a:lvl7pPr marR="0" lvl="6" algn="ctr" rtl="0">
              <a:lnSpc>
                <a:spcPct val="100000"/>
              </a:lnSpc>
              <a:spcBef>
                <a:spcPts val="0"/>
              </a:spcBef>
              <a:spcAft>
                <a:spcPts val="0"/>
              </a:spcAft>
              <a:buClr>
                <a:schemeClr val="accent3"/>
              </a:buClr>
              <a:buSzPts val="6200"/>
              <a:buFont typeface="Oswald SemiBold"/>
              <a:buNone/>
              <a:defRPr sz="6200" b="0" i="0" u="none" strike="noStrike" cap="none">
                <a:solidFill>
                  <a:schemeClr val="accent3"/>
                </a:solidFill>
                <a:latin typeface="Oswald SemiBold"/>
                <a:ea typeface="Oswald SemiBold"/>
                <a:cs typeface="Oswald SemiBold"/>
                <a:sym typeface="Oswald SemiBold"/>
              </a:defRPr>
            </a:lvl7pPr>
            <a:lvl8pPr marR="0" lvl="7" algn="ctr" rtl="0">
              <a:lnSpc>
                <a:spcPct val="100000"/>
              </a:lnSpc>
              <a:spcBef>
                <a:spcPts val="0"/>
              </a:spcBef>
              <a:spcAft>
                <a:spcPts val="0"/>
              </a:spcAft>
              <a:buClr>
                <a:schemeClr val="accent3"/>
              </a:buClr>
              <a:buSzPts val="6200"/>
              <a:buFont typeface="Oswald SemiBold"/>
              <a:buNone/>
              <a:defRPr sz="6200" b="0" i="0" u="none" strike="noStrike" cap="none">
                <a:solidFill>
                  <a:schemeClr val="accent3"/>
                </a:solidFill>
                <a:latin typeface="Oswald SemiBold"/>
                <a:ea typeface="Oswald SemiBold"/>
                <a:cs typeface="Oswald SemiBold"/>
                <a:sym typeface="Oswald SemiBold"/>
              </a:defRPr>
            </a:lvl8pPr>
            <a:lvl9pPr marR="0" lvl="8" algn="ctr" rtl="0">
              <a:lnSpc>
                <a:spcPct val="100000"/>
              </a:lnSpc>
              <a:spcBef>
                <a:spcPts val="0"/>
              </a:spcBef>
              <a:spcAft>
                <a:spcPts val="0"/>
              </a:spcAft>
              <a:buClr>
                <a:schemeClr val="accent3"/>
              </a:buClr>
              <a:buSzPts val="6200"/>
              <a:buFont typeface="Oswald SemiBold"/>
              <a:buNone/>
              <a:defRPr sz="6200" b="0" i="0" u="none" strike="noStrike" cap="none">
                <a:solidFill>
                  <a:schemeClr val="accent3"/>
                </a:solidFill>
                <a:latin typeface="Oswald SemiBold"/>
                <a:ea typeface="Oswald SemiBold"/>
                <a:cs typeface="Oswald SemiBold"/>
                <a:sym typeface="Oswald SemiBold"/>
              </a:defRPr>
            </a:lvl9pPr>
          </a:lstStyle>
          <a:p>
            <a:r>
              <a:rPr lang="en-US" u="sng" dirty="0"/>
              <a:t>Data prep: Combined dataset</a:t>
            </a:r>
          </a:p>
        </p:txBody>
      </p:sp>
      <p:pic>
        <p:nvPicPr>
          <p:cNvPr id="9" name="Picture 8">
            <a:extLst>
              <a:ext uri="{FF2B5EF4-FFF2-40B4-BE49-F238E27FC236}">
                <a16:creationId xmlns:a16="http://schemas.microsoft.com/office/drawing/2014/main" id="{33E13FF4-0F51-E224-8719-BAE9C79B4C36}"/>
              </a:ext>
            </a:extLst>
          </p:cNvPr>
          <p:cNvPicPr>
            <a:picLocks noChangeAspect="1"/>
          </p:cNvPicPr>
          <p:nvPr/>
        </p:nvPicPr>
        <p:blipFill>
          <a:blip r:embed="rId5"/>
          <a:stretch>
            <a:fillRect/>
          </a:stretch>
        </p:blipFill>
        <p:spPr>
          <a:xfrm>
            <a:off x="671841" y="3868017"/>
            <a:ext cx="7684994" cy="1189344"/>
          </a:xfrm>
          <a:prstGeom prst="rect">
            <a:avLst/>
          </a:prstGeom>
        </p:spPr>
      </p:pic>
      <p:sp>
        <p:nvSpPr>
          <p:cNvPr id="10" name="TextBox 9">
            <a:extLst>
              <a:ext uri="{FF2B5EF4-FFF2-40B4-BE49-F238E27FC236}">
                <a16:creationId xmlns:a16="http://schemas.microsoft.com/office/drawing/2014/main" id="{9BFBD1CD-0C04-5959-6911-E3310FB73351}"/>
              </a:ext>
            </a:extLst>
          </p:cNvPr>
          <p:cNvSpPr txBox="1"/>
          <p:nvPr/>
        </p:nvSpPr>
        <p:spPr>
          <a:xfrm>
            <a:off x="1324535" y="2972834"/>
            <a:ext cx="5170394" cy="830997"/>
          </a:xfrm>
          <a:prstGeom prst="rect">
            <a:avLst/>
          </a:prstGeom>
          <a:noFill/>
        </p:spPr>
        <p:txBody>
          <a:bodyPr wrap="square">
            <a:spAutoFit/>
          </a:bodyPr>
          <a:lstStyle/>
          <a:p>
            <a:pPr marL="285750" indent="-285750">
              <a:buFont typeface="Arial" panose="020B0604020202020204" pitchFamily="34" charset="0"/>
              <a:buChar char="•"/>
            </a:pPr>
            <a:r>
              <a:rPr lang="en-US" sz="2400" dirty="0">
                <a:solidFill>
                  <a:schemeClr val="accent3"/>
                </a:solidFill>
                <a:latin typeface="Blinker"/>
                <a:ea typeface="Blinker"/>
                <a:cs typeface="Blinker"/>
                <a:sym typeface="Blinker"/>
              </a:rPr>
              <a:t>New feature to measure </a:t>
            </a:r>
            <a:r>
              <a:rPr lang="en-US" sz="2400" b="1" dirty="0">
                <a:solidFill>
                  <a:schemeClr val="accent3"/>
                </a:solidFill>
                <a:latin typeface="Blinker"/>
                <a:ea typeface="Blinker"/>
                <a:cs typeface="Blinker"/>
                <a:sym typeface="Blinker"/>
              </a:rPr>
              <a:t>traffic volume</a:t>
            </a:r>
          </a:p>
        </p:txBody>
      </p:sp>
      <p:sp>
        <p:nvSpPr>
          <p:cNvPr id="11" name="Rectangle 10">
            <a:extLst>
              <a:ext uri="{FF2B5EF4-FFF2-40B4-BE49-F238E27FC236}">
                <a16:creationId xmlns:a16="http://schemas.microsoft.com/office/drawing/2014/main" id="{30448707-0182-567E-1B04-24D985F51BFF}"/>
              </a:ext>
            </a:extLst>
          </p:cNvPr>
          <p:cNvSpPr/>
          <p:nvPr/>
        </p:nvSpPr>
        <p:spPr>
          <a:xfrm>
            <a:off x="671840" y="3868018"/>
            <a:ext cx="2286993" cy="175290"/>
          </a:xfrm>
          <a:prstGeom prst="rect">
            <a:avLst/>
          </a:prstGeom>
          <a:noFill/>
          <a:ln>
            <a:solidFill>
              <a:srgbClr val="FF0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52D4505-6283-12D0-8E16-C7AE6BD46841}"/>
              </a:ext>
            </a:extLst>
          </p:cNvPr>
          <p:cNvSpPr/>
          <p:nvPr/>
        </p:nvSpPr>
        <p:spPr>
          <a:xfrm>
            <a:off x="3460723" y="3868016"/>
            <a:ext cx="805542" cy="175289"/>
          </a:xfrm>
          <a:prstGeom prst="rect">
            <a:avLst/>
          </a:prstGeom>
          <a:noFill/>
          <a:ln>
            <a:solidFill>
              <a:srgbClr val="FF0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E87D80E-FF54-B4BC-3705-1FDFD2D21284}"/>
              </a:ext>
            </a:extLst>
          </p:cNvPr>
          <p:cNvSpPr/>
          <p:nvPr/>
        </p:nvSpPr>
        <p:spPr>
          <a:xfrm>
            <a:off x="4450749" y="3868015"/>
            <a:ext cx="1973179" cy="175289"/>
          </a:xfrm>
          <a:prstGeom prst="rect">
            <a:avLst/>
          </a:prstGeom>
          <a:noFill/>
          <a:ln>
            <a:solidFill>
              <a:srgbClr val="00B05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864E413-F4FF-ABEF-7F5A-C0B884931831}"/>
              </a:ext>
            </a:extLst>
          </p:cNvPr>
          <p:cNvSpPr/>
          <p:nvPr/>
        </p:nvSpPr>
        <p:spPr>
          <a:xfrm>
            <a:off x="6423928" y="3868015"/>
            <a:ext cx="721895" cy="175289"/>
          </a:xfrm>
          <a:prstGeom prst="rect">
            <a:avLst/>
          </a:prstGeom>
          <a:noFill/>
          <a:ln>
            <a:solidFill>
              <a:srgbClr val="00B05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624891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500" fill="hold"/>
                                        <p:tgtEl>
                                          <p:spTgt spid="9"/>
                                        </p:tgtEl>
                                        <p:attrNameLst>
                                          <p:attrName>ppt_x</p:attrName>
                                        </p:attrNameLst>
                                      </p:cBhvr>
                                      <p:tavLst>
                                        <p:tav tm="0">
                                          <p:val>
                                            <p:strVal val="#ppt_x"/>
                                          </p:val>
                                        </p:tav>
                                        <p:tav tm="100000">
                                          <p:val>
                                            <p:strVal val="#ppt_x"/>
                                          </p:val>
                                        </p:tav>
                                      </p:tavLst>
                                    </p:anim>
                                    <p:anim calcmode="lin" valueType="num">
                                      <p:cBhvr additive="base">
                                        <p:cTn id="13"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500"/>
                                        <p:tgtEl>
                                          <p:spTgt spid="12"/>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fade">
                                      <p:cBhvr>
                                        <p:cTn id="33" dur="500"/>
                                        <p:tgtEl>
                                          <p:spTgt spid="10"/>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fade">
                                      <p:cBhvr>
                                        <p:cTn id="38" dur="500"/>
                                        <p:tgtEl>
                                          <p:spTgt spid="13"/>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14"/>
                                        </p:tgtEl>
                                        <p:attrNameLst>
                                          <p:attrName>style.visibility</p:attrName>
                                        </p:attrNameLst>
                                      </p:cBhvr>
                                      <p:to>
                                        <p:strVal val="visible"/>
                                      </p:to>
                                    </p:set>
                                    <p:animEffect transition="in" filter="fade">
                                      <p:cBhvr>
                                        <p:cTn id="4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3" grpId="0"/>
      <p:bldP spid="10" grpId="0"/>
      <p:bldP spid="11" grpId="0" animBg="1"/>
      <p:bldP spid="12" grpId="0" animBg="1"/>
      <p:bldP spid="13" grpId="0" animBg="1"/>
      <p:bldP spid="1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461"/>
        <p:cNvGrpSpPr/>
        <p:nvPr/>
      </p:nvGrpSpPr>
      <p:grpSpPr>
        <a:xfrm>
          <a:off x="0" y="0"/>
          <a:ext cx="0" cy="0"/>
          <a:chOff x="0" y="0"/>
          <a:chExt cx="0" cy="0"/>
        </a:xfrm>
      </p:grpSpPr>
      <p:sp>
        <p:nvSpPr>
          <p:cNvPr id="4462" name="Google Shape;4462;p57"/>
          <p:cNvSpPr txBox="1">
            <a:spLocks noGrp="1"/>
          </p:cNvSpPr>
          <p:nvPr>
            <p:ph type="title"/>
          </p:nvPr>
        </p:nvSpPr>
        <p:spPr>
          <a:xfrm>
            <a:off x="720000" y="544400"/>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Modeling</a:t>
            </a:r>
            <a:endParaRPr dirty="0"/>
          </a:p>
        </p:txBody>
      </p:sp>
      <p:grpSp>
        <p:nvGrpSpPr>
          <p:cNvPr id="4464" name="Google Shape;4464;p57"/>
          <p:cNvGrpSpPr/>
          <p:nvPr/>
        </p:nvGrpSpPr>
        <p:grpSpPr>
          <a:xfrm>
            <a:off x="-581627" y="-666749"/>
            <a:ext cx="2707037" cy="1988238"/>
            <a:chOff x="-318752" y="3343276"/>
            <a:chExt cx="2707037" cy="1988238"/>
          </a:xfrm>
        </p:grpSpPr>
        <p:sp>
          <p:nvSpPr>
            <p:cNvPr id="4465" name="Google Shape;4465;p57"/>
            <p:cNvSpPr/>
            <p:nvPr/>
          </p:nvSpPr>
          <p:spPr>
            <a:xfrm>
              <a:off x="696433" y="367461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6" name="Google Shape;4466;p57"/>
            <p:cNvSpPr/>
            <p:nvPr/>
          </p:nvSpPr>
          <p:spPr>
            <a:xfrm>
              <a:off x="-318752" y="367461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7" name="Google Shape;4467;p57"/>
            <p:cNvSpPr/>
            <p:nvPr/>
          </p:nvSpPr>
          <p:spPr>
            <a:xfrm>
              <a:off x="-318752" y="3343276"/>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8" name="Google Shape;4468;p57"/>
            <p:cNvSpPr/>
            <p:nvPr/>
          </p:nvSpPr>
          <p:spPr>
            <a:xfrm>
              <a:off x="19643" y="367461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9" name="Google Shape;4469;p57"/>
            <p:cNvSpPr/>
            <p:nvPr/>
          </p:nvSpPr>
          <p:spPr>
            <a:xfrm>
              <a:off x="19643" y="3343276"/>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0" name="Google Shape;4470;p57"/>
            <p:cNvSpPr/>
            <p:nvPr/>
          </p:nvSpPr>
          <p:spPr>
            <a:xfrm>
              <a:off x="358038" y="367461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1" name="Google Shape;4471;p57"/>
            <p:cNvSpPr/>
            <p:nvPr/>
          </p:nvSpPr>
          <p:spPr>
            <a:xfrm>
              <a:off x="1034829" y="367461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2" name="Google Shape;4472;p57"/>
            <p:cNvSpPr/>
            <p:nvPr/>
          </p:nvSpPr>
          <p:spPr>
            <a:xfrm>
              <a:off x="1034829" y="4005966"/>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3" name="Google Shape;4473;p57"/>
            <p:cNvSpPr/>
            <p:nvPr/>
          </p:nvSpPr>
          <p:spPr>
            <a:xfrm>
              <a:off x="1034829" y="4337316"/>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4" name="Google Shape;4474;p57"/>
            <p:cNvSpPr/>
            <p:nvPr/>
          </p:nvSpPr>
          <p:spPr>
            <a:xfrm>
              <a:off x="1034829" y="4668665"/>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5" name="Google Shape;4475;p57"/>
            <p:cNvSpPr/>
            <p:nvPr/>
          </p:nvSpPr>
          <p:spPr>
            <a:xfrm>
              <a:off x="1034829" y="5000014"/>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6" name="Google Shape;4476;p57"/>
            <p:cNvSpPr/>
            <p:nvPr/>
          </p:nvSpPr>
          <p:spPr>
            <a:xfrm>
              <a:off x="1373224" y="4668665"/>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7" name="Google Shape;4477;p57"/>
            <p:cNvSpPr/>
            <p:nvPr/>
          </p:nvSpPr>
          <p:spPr>
            <a:xfrm>
              <a:off x="1373224" y="5000014"/>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8" name="Google Shape;4478;p57"/>
            <p:cNvSpPr/>
            <p:nvPr/>
          </p:nvSpPr>
          <p:spPr>
            <a:xfrm>
              <a:off x="1711490" y="4668665"/>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9" name="Google Shape;4479;p57"/>
            <p:cNvSpPr/>
            <p:nvPr/>
          </p:nvSpPr>
          <p:spPr>
            <a:xfrm>
              <a:off x="1711490" y="5000014"/>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0" name="Google Shape;4480;p57"/>
            <p:cNvSpPr/>
            <p:nvPr/>
          </p:nvSpPr>
          <p:spPr>
            <a:xfrm>
              <a:off x="1711490" y="3343276"/>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1" name="Google Shape;4481;p57"/>
            <p:cNvSpPr/>
            <p:nvPr/>
          </p:nvSpPr>
          <p:spPr>
            <a:xfrm>
              <a:off x="2049885" y="367461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2" name="Google Shape;4482;p57"/>
            <p:cNvSpPr/>
            <p:nvPr/>
          </p:nvSpPr>
          <p:spPr>
            <a:xfrm>
              <a:off x="2049885" y="4005966"/>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57"/>
            <p:cNvSpPr/>
            <p:nvPr/>
          </p:nvSpPr>
          <p:spPr>
            <a:xfrm>
              <a:off x="2049885" y="4337316"/>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4" name="Google Shape;4484;p57"/>
            <p:cNvSpPr/>
            <p:nvPr/>
          </p:nvSpPr>
          <p:spPr>
            <a:xfrm>
              <a:off x="2049885" y="4668665"/>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5" name="Google Shape;4485;p57"/>
            <p:cNvSpPr/>
            <p:nvPr/>
          </p:nvSpPr>
          <p:spPr>
            <a:xfrm>
              <a:off x="2049885" y="5000014"/>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57"/>
            <p:cNvSpPr/>
            <p:nvPr/>
          </p:nvSpPr>
          <p:spPr>
            <a:xfrm>
              <a:off x="2049885" y="3343276"/>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7" name="Google Shape;4487;p57"/>
            <p:cNvSpPr/>
            <p:nvPr/>
          </p:nvSpPr>
          <p:spPr>
            <a:xfrm>
              <a:off x="1373159" y="3343276"/>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8" name="Google Shape;4488;p57"/>
            <p:cNvSpPr/>
            <p:nvPr/>
          </p:nvSpPr>
          <p:spPr>
            <a:xfrm>
              <a:off x="696433" y="400596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9" name="Google Shape;4489;p57"/>
            <p:cNvSpPr/>
            <p:nvPr/>
          </p:nvSpPr>
          <p:spPr>
            <a:xfrm>
              <a:off x="-318752" y="400596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0" name="Google Shape;4490;p57"/>
            <p:cNvSpPr/>
            <p:nvPr/>
          </p:nvSpPr>
          <p:spPr>
            <a:xfrm>
              <a:off x="19643" y="400596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1" name="Google Shape;4491;p57"/>
            <p:cNvSpPr/>
            <p:nvPr/>
          </p:nvSpPr>
          <p:spPr>
            <a:xfrm>
              <a:off x="358038" y="400596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2" name="Google Shape;4492;p57"/>
            <p:cNvSpPr/>
            <p:nvPr/>
          </p:nvSpPr>
          <p:spPr>
            <a:xfrm>
              <a:off x="696433" y="4337255"/>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3" name="Google Shape;4493;p57"/>
            <p:cNvSpPr/>
            <p:nvPr/>
          </p:nvSpPr>
          <p:spPr>
            <a:xfrm>
              <a:off x="-318752" y="4337255"/>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4" name="Google Shape;4494;p57"/>
            <p:cNvSpPr/>
            <p:nvPr/>
          </p:nvSpPr>
          <p:spPr>
            <a:xfrm>
              <a:off x="19643" y="4337255"/>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5" name="Google Shape;4495;p57"/>
            <p:cNvSpPr/>
            <p:nvPr/>
          </p:nvSpPr>
          <p:spPr>
            <a:xfrm>
              <a:off x="358038" y="4337255"/>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6" name="Google Shape;4496;p57"/>
            <p:cNvSpPr/>
            <p:nvPr/>
          </p:nvSpPr>
          <p:spPr>
            <a:xfrm>
              <a:off x="696433" y="4668630"/>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7" name="Google Shape;4497;p57"/>
            <p:cNvSpPr/>
            <p:nvPr/>
          </p:nvSpPr>
          <p:spPr>
            <a:xfrm>
              <a:off x="-318752" y="4668630"/>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8" name="Google Shape;4498;p57"/>
            <p:cNvSpPr/>
            <p:nvPr/>
          </p:nvSpPr>
          <p:spPr>
            <a:xfrm>
              <a:off x="19643" y="4668630"/>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9" name="Google Shape;4499;p57"/>
            <p:cNvSpPr/>
            <p:nvPr/>
          </p:nvSpPr>
          <p:spPr>
            <a:xfrm>
              <a:off x="358038" y="4668630"/>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0" name="Google Shape;4500;p57"/>
            <p:cNvSpPr/>
            <p:nvPr/>
          </p:nvSpPr>
          <p:spPr>
            <a:xfrm>
              <a:off x="696433" y="499996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1" name="Google Shape;4501;p57"/>
            <p:cNvSpPr/>
            <p:nvPr/>
          </p:nvSpPr>
          <p:spPr>
            <a:xfrm>
              <a:off x="-318752" y="499996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2" name="Google Shape;4502;p57"/>
            <p:cNvSpPr/>
            <p:nvPr/>
          </p:nvSpPr>
          <p:spPr>
            <a:xfrm>
              <a:off x="19643" y="499996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3" name="Google Shape;4503;p57"/>
            <p:cNvSpPr/>
            <p:nvPr/>
          </p:nvSpPr>
          <p:spPr>
            <a:xfrm>
              <a:off x="358038" y="499996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4" name="Google Shape;4504;p57"/>
            <p:cNvSpPr/>
            <p:nvPr/>
          </p:nvSpPr>
          <p:spPr>
            <a:xfrm>
              <a:off x="357978" y="3343276"/>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5" name="Google Shape;4505;p57"/>
            <p:cNvSpPr/>
            <p:nvPr/>
          </p:nvSpPr>
          <p:spPr>
            <a:xfrm>
              <a:off x="696373" y="3343276"/>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6" name="Google Shape;4506;p57"/>
            <p:cNvSpPr/>
            <p:nvPr/>
          </p:nvSpPr>
          <p:spPr>
            <a:xfrm>
              <a:off x="1034768" y="3343276"/>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7" name="Google Shape;4507;p57"/>
            <p:cNvSpPr/>
            <p:nvPr/>
          </p:nvSpPr>
          <p:spPr>
            <a:xfrm>
              <a:off x="1373208" y="367461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8" name="Google Shape;4508;p57"/>
            <p:cNvSpPr/>
            <p:nvPr/>
          </p:nvSpPr>
          <p:spPr>
            <a:xfrm>
              <a:off x="1711604" y="367461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9" name="Google Shape;4509;p57"/>
            <p:cNvSpPr/>
            <p:nvPr/>
          </p:nvSpPr>
          <p:spPr>
            <a:xfrm>
              <a:off x="1711604" y="4005966"/>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0" name="Google Shape;4510;p57"/>
            <p:cNvSpPr/>
            <p:nvPr/>
          </p:nvSpPr>
          <p:spPr>
            <a:xfrm>
              <a:off x="1711604" y="4337316"/>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1" name="Google Shape;4511;p57"/>
            <p:cNvSpPr/>
            <p:nvPr/>
          </p:nvSpPr>
          <p:spPr>
            <a:xfrm>
              <a:off x="1373208" y="400596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2" name="Google Shape;4512;p57"/>
            <p:cNvSpPr/>
            <p:nvPr/>
          </p:nvSpPr>
          <p:spPr>
            <a:xfrm>
              <a:off x="1373208" y="4337255"/>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3" name="Google Shape;4513;p57"/>
          <p:cNvGrpSpPr/>
          <p:nvPr/>
        </p:nvGrpSpPr>
        <p:grpSpPr>
          <a:xfrm>
            <a:off x="7018598" y="-666749"/>
            <a:ext cx="2707037" cy="1988238"/>
            <a:chOff x="-318752" y="3343276"/>
            <a:chExt cx="2707037" cy="1988238"/>
          </a:xfrm>
        </p:grpSpPr>
        <p:sp>
          <p:nvSpPr>
            <p:cNvPr id="4514" name="Google Shape;4514;p57"/>
            <p:cNvSpPr/>
            <p:nvPr/>
          </p:nvSpPr>
          <p:spPr>
            <a:xfrm>
              <a:off x="696433" y="367461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5" name="Google Shape;4515;p57"/>
            <p:cNvSpPr/>
            <p:nvPr/>
          </p:nvSpPr>
          <p:spPr>
            <a:xfrm>
              <a:off x="-318752" y="367461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6" name="Google Shape;4516;p57"/>
            <p:cNvSpPr/>
            <p:nvPr/>
          </p:nvSpPr>
          <p:spPr>
            <a:xfrm>
              <a:off x="-318752" y="3343276"/>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7" name="Google Shape;4517;p57"/>
            <p:cNvSpPr/>
            <p:nvPr/>
          </p:nvSpPr>
          <p:spPr>
            <a:xfrm>
              <a:off x="19643" y="367461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8" name="Google Shape;4518;p57"/>
            <p:cNvSpPr/>
            <p:nvPr/>
          </p:nvSpPr>
          <p:spPr>
            <a:xfrm>
              <a:off x="19643" y="3343276"/>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9" name="Google Shape;4519;p57"/>
            <p:cNvSpPr/>
            <p:nvPr/>
          </p:nvSpPr>
          <p:spPr>
            <a:xfrm>
              <a:off x="358038" y="367461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0" name="Google Shape;4520;p57"/>
            <p:cNvSpPr/>
            <p:nvPr/>
          </p:nvSpPr>
          <p:spPr>
            <a:xfrm>
              <a:off x="1034829" y="367461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1" name="Google Shape;4521;p57"/>
            <p:cNvSpPr/>
            <p:nvPr/>
          </p:nvSpPr>
          <p:spPr>
            <a:xfrm>
              <a:off x="1034829" y="4005966"/>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2" name="Google Shape;4522;p57"/>
            <p:cNvSpPr/>
            <p:nvPr/>
          </p:nvSpPr>
          <p:spPr>
            <a:xfrm>
              <a:off x="1034829" y="4337316"/>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3" name="Google Shape;4523;p57"/>
            <p:cNvSpPr/>
            <p:nvPr/>
          </p:nvSpPr>
          <p:spPr>
            <a:xfrm>
              <a:off x="1034829" y="4668665"/>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4" name="Google Shape;4524;p57"/>
            <p:cNvSpPr/>
            <p:nvPr/>
          </p:nvSpPr>
          <p:spPr>
            <a:xfrm>
              <a:off x="1034829" y="5000014"/>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5" name="Google Shape;4525;p57"/>
            <p:cNvSpPr/>
            <p:nvPr/>
          </p:nvSpPr>
          <p:spPr>
            <a:xfrm>
              <a:off x="1373224" y="4668665"/>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6" name="Google Shape;4526;p57"/>
            <p:cNvSpPr/>
            <p:nvPr/>
          </p:nvSpPr>
          <p:spPr>
            <a:xfrm>
              <a:off x="1373224" y="5000014"/>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7" name="Google Shape;4527;p57"/>
            <p:cNvSpPr/>
            <p:nvPr/>
          </p:nvSpPr>
          <p:spPr>
            <a:xfrm>
              <a:off x="1711490" y="4668665"/>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8" name="Google Shape;4528;p57"/>
            <p:cNvSpPr/>
            <p:nvPr/>
          </p:nvSpPr>
          <p:spPr>
            <a:xfrm>
              <a:off x="1711490" y="5000014"/>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9" name="Google Shape;4529;p57"/>
            <p:cNvSpPr/>
            <p:nvPr/>
          </p:nvSpPr>
          <p:spPr>
            <a:xfrm>
              <a:off x="1711490" y="3343276"/>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0" name="Google Shape;4530;p57"/>
            <p:cNvSpPr/>
            <p:nvPr/>
          </p:nvSpPr>
          <p:spPr>
            <a:xfrm>
              <a:off x="2049885" y="367461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1" name="Google Shape;4531;p57"/>
            <p:cNvSpPr/>
            <p:nvPr/>
          </p:nvSpPr>
          <p:spPr>
            <a:xfrm>
              <a:off x="2049885" y="4005966"/>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2" name="Google Shape;4532;p57"/>
            <p:cNvSpPr/>
            <p:nvPr/>
          </p:nvSpPr>
          <p:spPr>
            <a:xfrm>
              <a:off x="2049885" y="4337316"/>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3" name="Google Shape;4533;p57"/>
            <p:cNvSpPr/>
            <p:nvPr/>
          </p:nvSpPr>
          <p:spPr>
            <a:xfrm>
              <a:off x="2049885" y="4668665"/>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4" name="Google Shape;4534;p57"/>
            <p:cNvSpPr/>
            <p:nvPr/>
          </p:nvSpPr>
          <p:spPr>
            <a:xfrm>
              <a:off x="2049885" y="5000014"/>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5" name="Google Shape;4535;p57"/>
            <p:cNvSpPr/>
            <p:nvPr/>
          </p:nvSpPr>
          <p:spPr>
            <a:xfrm>
              <a:off x="2049885" y="3343276"/>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6" name="Google Shape;4536;p57"/>
            <p:cNvSpPr/>
            <p:nvPr/>
          </p:nvSpPr>
          <p:spPr>
            <a:xfrm>
              <a:off x="1373159" y="3343276"/>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7" name="Google Shape;4537;p57"/>
            <p:cNvSpPr/>
            <p:nvPr/>
          </p:nvSpPr>
          <p:spPr>
            <a:xfrm>
              <a:off x="696433" y="400596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8" name="Google Shape;4538;p57"/>
            <p:cNvSpPr/>
            <p:nvPr/>
          </p:nvSpPr>
          <p:spPr>
            <a:xfrm>
              <a:off x="-318752" y="400596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9" name="Google Shape;4539;p57"/>
            <p:cNvSpPr/>
            <p:nvPr/>
          </p:nvSpPr>
          <p:spPr>
            <a:xfrm>
              <a:off x="19643" y="400596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0" name="Google Shape;4540;p57"/>
            <p:cNvSpPr/>
            <p:nvPr/>
          </p:nvSpPr>
          <p:spPr>
            <a:xfrm>
              <a:off x="358038" y="400596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1" name="Google Shape;4541;p57"/>
            <p:cNvSpPr/>
            <p:nvPr/>
          </p:nvSpPr>
          <p:spPr>
            <a:xfrm>
              <a:off x="696433" y="4337255"/>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2" name="Google Shape;4542;p57"/>
            <p:cNvSpPr/>
            <p:nvPr/>
          </p:nvSpPr>
          <p:spPr>
            <a:xfrm>
              <a:off x="-318752" y="4337255"/>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3" name="Google Shape;4543;p57"/>
            <p:cNvSpPr/>
            <p:nvPr/>
          </p:nvSpPr>
          <p:spPr>
            <a:xfrm>
              <a:off x="19643" y="4337255"/>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4" name="Google Shape;4544;p57"/>
            <p:cNvSpPr/>
            <p:nvPr/>
          </p:nvSpPr>
          <p:spPr>
            <a:xfrm>
              <a:off x="358038" y="4337255"/>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5" name="Google Shape;4545;p57"/>
            <p:cNvSpPr/>
            <p:nvPr/>
          </p:nvSpPr>
          <p:spPr>
            <a:xfrm>
              <a:off x="696433" y="4668630"/>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6" name="Google Shape;4546;p57"/>
            <p:cNvSpPr/>
            <p:nvPr/>
          </p:nvSpPr>
          <p:spPr>
            <a:xfrm>
              <a:off x="-318752" y="4668630"/>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7" name="Google Shape;4547;p57"/>
            <p:cNvSpPr/>
            <p:nvPr/>
          </p:nvSpPr>
          <p:spPr>
            <a:xfrm>
              <a:off x="19643" y="4668630"/>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8" name="Google Shape;4548;p57"/>
            <p:cNvSpPr/>
            <p:nvPr/>
          </p:nvSpPr>
          <p:spPr>
            <a:xfrm>
              <a:off x="358038" y="4668630"/>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9" name="Google Shape;4549;p57"/>
            <p:cNvSpPr/>
            <p:nvPr/>
          </p:nvSpPr>
          <p:spPr>
            <a:xfrm>
              <a:off x="696433" y="499996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0" name="Google Shape;4550;p57"/>
            <p:cNvSpPr/>
            <p:nvPr/>
          </p:nvSpPr>
          <p:spPr>
            <a:xfrm>
              <a:off x="-318752" y="499996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1" name="Google Shape;4551;p57"/>
            <p:cNvSpPr/>
            <p:nvPr/>
          </p:nvSpPr>
          <p:spPr>
            <a:xfrm>
              <a:off x="19643" y="499996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2" name="Google Shape;4552;p57"/>
            <p:cNvSpPr/>
            <p:nvPr/>
          </p:nvSpPr>
          <p:spPr>
            <a:xfrm>
              <a:off x="358038" y="499996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3" name="Google Shape;4553;p57"/>
            <p:cNvSpPr/>
            <p:nvPr/>
          </p:nvSpPr>
          <p:spPr>
            <a:xfrm>
              <a:off x="357978" y="3343276"/>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4" name="Google Shape;4554;p57"/>
            <p:cNvSpPr/>
            <p:nvPr/>
          </p:nvSpPr>
          <p:spPr>
            <a:xfrm>
              <a:off x="696373" y="3343276"/>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5" name="Google Shape;4555;p57"/>
            <p:cNvSpPr/>
            <p:nvPr/>
          </p:nvSpPr>
          <p:spPr>
            <a:xfrm>
              <a:off x="1034768" y="3343276"/>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6" name="Google Shape;4556;p57"/>
            <p:cNvSpPr/>
            <p:nvPr/>
          </p:nvSpPr>
          <p:spPr>
            <a:xfrm>
              <a:off x="1373208" y="367461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7" name="Google Shape;4557;p57"/>
            <p:cNvSpPr/>
            <p:nvPr/>
          </p:nvSpPr>
          <p:spPr>
            <a:xfrm>
              <a:off x="1711604" y="367461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8" name="Google Shape;4558;p57"/>
            <p:cNvSpPr/>
            <p:nvPr/>
          </p:nvSpPr>
          <p:spPr>
            <a:xfrm>
              <a:off x="1711604" y="4005966"/>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9" name="Google Shape;4559;p57"/>
            <p:cNvSpPr/>
            <p:nvPr/>
          </p:nvSpPr>
          <p:spPr>
            <a:xfrm>
              <a:off x="1711604" y="4337316"/>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0" name="Google Shape;4560;p57"/>
            <p:cNvSpPr/>
            <p:nvPr/>
          </p:nvSpPr>
          <p:spPr>
            <a:xfrm>
              <a:off x="1373208" y="400596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1" name="Google Shape;4561;p57"/>
            <p:cNvSpPr/>
            <p:nvPr/>
          </p:nvSpPr>
          <p:spPr>
            <a:xfrm>
              <a:off x="1373208" y="4337255"/>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562" name="Google Shape;4562;p57"/>
          <p:cNvPicPr preferRelativeResize="0"/>
          <p:nvPr/>
        </p:nvPicPr>
        <p:blipFill>
          <a:blip r:embed="rId3">
            <a:alphaModFix/>
          </a:blip>
          <a:stretch>
            <a:fillRect/>
          </a:stretch>
        </p:blipFill>
        <p:spPr>
          <a:xfrm>
            <a:off x="147632" y="119075"/>
            <a:ext cx="1294372" cy="1321498"/>
          </a:xfrm>
          <a:prstGeom prst="rect">
            <a:avLst/>
          </a:prstGeom>
          <a:noFill/>
          <a:ln>
            <a:noFill/>
          </a:ln>
        </p:spPr>
      </p:pic>
      <p:pic>
        <p:nvPicPr>
          <p:cNvPr id="4563" name="Google Shape;4563;p57"/>
          <p:cNvPicPr preferRelativeResize="0"/>
          <p:nvPr/>
        </p:nvPicPr>
        <p:blipFill>
          <a:blip r:embed="rId4">
            <a:alphaModFix/>
          </a:blip>
          <a:stretch>
            <a:fillRect/>
          </a:stretch>
        </p:blipFill>
        <p:spPr>
          <a:xfrm>
            <a:off x="7317660" y="261951"/>
            <a:ext cx="2407972" cy="1790698"/>
          </a:xfrm>
          <a:prstGeom prst="rect">
            <a:avLst/>
          </a:prstGeom>
          <a:noFill/>
          <a:ln>
            <a:noFill/>
          </a:ln>
        </p:spPr>
      </p:pic>
      <p:sp>
        <p:nvSpPr>
          <p:cNvPr id="2" name="TextBox 1">
            <a:extLst>
              <a:ext uri="{FF2B5EF4-FFF2-40B4-BE49-F238E27FC236}">
                <a16:creationId xmlns:a16="http://schemas.microsoft.com/office/drawing/2014/main" id="{9CCCCE82-528A-5F3E-7F1D-E2C04E68533F}"/>
              </a:ext>
            </a:extLst>
          </p:cNvPr>
          <p:cNvSpPr txBox="1"/>
          <p:nvPr/>
        </p:nvSpPr>
        <p:spPr>
          <a:xfrm>
            <a:off x="1442004" y="2248505"/>
            <a:ext cx="5663791" cy="1569660"/>
          </a:xfrm>
          <a:prstGeom prst="rect">
            <a:avLst/>
          </a:prstGeom>
          <a:noFill/>
        </p:spPr>
        <p:txBody>
          <a:bodyPr wrap="square">
            <a:spAutoFit/>
          </a:bodyPr>
          <a:lstStyle/>
          <a:p>
            <a:pPr marL="285750" lvl="1" indent="-285750">
              <a:buFont typeface="Arial" panose="020B0604020202020204" pitchFamily="34" charset="0"/>
              <a:buChar char="•"/>
            </a:pPr>
            <a:r>
              <a:rPr lang="en-US" sz="2400" dirty="0">
                <a:solidFill>
                  <a:schemeClr val="accent3"/>
                </a:solidFill>
                <a:latin typeface="Blinker"/>
                <a:ea typeface="Blinker"/>
                <a:cs typeface="Blinker"/>
                <a:sym typeface="Blinker"/>
              </a:rPr>
              <a:t>Combined dataset has </a:t>
            </a:r>
            <a:r>
              <a:rPr lang="en-US" sz="2400" b="1" dirty="0">
                <a:solidFill>
                  <a:schemeClr val="accent3"/>
                </a:solidFill>
                <a:latin typeface="Blinker"/>
                <a:ea typeface="Blinker"/>
                <a:cs typeface="Blinker"/>
                <a:sym typeface="Blinker"/>
              </a:rPr>
              <a:t>922 </a:t>
            </a:r>
            <a:r>
              <a:rPr lang="en-US" sz="2400" dirty="0">
                <a:solidFill>
                  <a:schemeClr val="accent3"/>
                </a:solidFill>
                <a:latin typeface="Blinker"/>
                <a:ea typeface="Blinker"/>
                <a:cs typeface="Blinker"/>
                <a:sym typeface="Blinker"/>
              </a:rPr>
              <a:t>faults out of </a:t>
            </a:r>
            <a:r>
              <a:rPr lang="en-US" sz="2400" b="1" dirty="0">
                <a:solidFill>
                  <a:schemeClr val="accent3"/>
                </a:solidFill>
                <a:latin typeface="Blinker"/>
                <a:ea typeface="Blinker"/>
                <a:cs typeface="Blinker"/>
                <a:sym typeface="Blinker"/>
              </a:rPr>
              <a:t>424,022 </a:t>
            </a:r>
            <a:r>
              <a:rPr lang="en-US" sz="2400" dirty="0">
                <a:solidFill>
                  <a:schemeClr val="accent3"/>
                </a:solidFill>
                <a:latin typeface="Blinker"/>
                <a:ea typeface="Blinker"/>
                <a:cs typeface="Blinker"/>
                <a:sym typeface="Blinker"/>
              </a:rPr>
              <a:t>lines</a:t>
            </a:r>
          </a:p>
          <a:p>
            <a:pPr marL="285750" lvl="1" indent="-285750">
              <a:buFont typeface="Arial" panose="020B0604020202020204" pitchFamily="34" charset="0"/>
              <a:buChar char="•"/>
            </a:pPr>
            <a:r>
              <a:rPr lang="en-US" sz="2400" dirty="0">
                <a:solidFill>
                  <a:schemeClr val="accent3"/>
                </a:solidFill>
                <a:latin typeface="Blinker"/>
                <a:ea typeface="Blinker"/>
                <a:cs typeface="Blinker"/>
                <a:sym typeface="Blinker"/>
              </a:rPr>
              <a:t>Used Random Under Sampler to reduce the majority class</a:t>
            </a:r>
          </a:p>
        </p:txBody>
      </p:sp>
      <p:sp>
        <p:nvSpPr>
          <p:cNvPr id="3" name="Google Shape;4293;p54">
            <a:extLst>
              <a:ext uri="{FF2B5EF4-FFF2-40B4-BE49-F238E27FC236}">
                <a16:creationId xmlns:a16="http://schemas.microsoft.com/office/drawing/2014/main" id="{3E29C116-EF7C-2036-9E28-FB07CB3F24EF}"/>
              </a:ext>
            </a:extLst>
          </p:cNvPr>
          <p:cNvSpPr txBox="1">
            <a:spLocks/>
          </p:cNvSpPr>
          <p:nvPr/>
        </p:nvSpPr>
        <p:spPr>
          <a:xfrm>
            <a:off x="333503" y="1405497"/>
            <a:ext cx="5251076" cy="759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3"/>
              </a:buClr>
              <a:buSzPts val="6200"/>
              <a:buFont typeface="Aldrich"/>
              <a:buNone/>
              <a:defRPr sz="2500" b="0" i="0" u="none" strike="noStrike" cap="none">
                <a:solidFill>
                  <a:schemeClr val="accent3"/>
                </a:solidFill>
                <a:latin typeface="Aldrich"/>
                <a:ea typeface="Aldrich"/>
                <a:cs typeface="Aldrich"/>
                <a:sym typeface="Aldrich"/>
              </a:defRPr>
            </a:lvl1pPr>
            <a:lvl2pPr marR="0" lvl="1" algn="ctr" rtl="0">
              <a:lnSpc>
                <a:spcPct val="100000"/>
              </a:lnSpc>
              <a:spcBef>
                <a:spcPts val="0"/>
              </a:spcBef>
              <a:spcAft>
                <a:spcPts val="0"/>
              </a:spcAft>
              <a:buClr>
                <a:schemeClr val="accent3"/>
              </a:buClr>
              <a:buSzPts val="6200"/>
              <a:buFont typeface="Oswald SemiBold"/>
              <a:buNone/>
              <a:defRPr sz="6200" b="0" i="0" u="none" strike="noStrike" cap="none">
                <a:solidFill>
                  <a:schemeClr val="accent3"/>
                </a:solidFill>
                <a:latin typeface="Oswald SemiBold"/>
                <a:ea typeface="Oswald SemiBold"/>
                <a:cs typeface="Oswald SemiBold"/>
                <a:sym typeface="Oswald SemiBold"/>
              </a:defRPr>
            </a:lvl2pPr>
            <a:lvl3pPr marR="0" lvl="2" algn="ctr" rtl="0">
              <a:lnSpc>
                <a:spcPct val="100000"/>
              </a:lnSpc>
              <a:spcBef>
                <a:spcPts val="0"/>
              </a:spcBef>
              <a:spcAft>
                <a:spcPts val="0"/>
              </a:spcAft>
              <a:buClr>
                <a:schemeClr val="accent3"/>
              </a:buClr>
              <a:buSzPts val="6200"/>
              <a:buFont typeface="Oswald SemiBold"/>
              <a:buNone/>
              <a:defRPr sz="6200" b="0" i="0" u="none" strike="noStrike" cap="none">
                <a:solidFill>
                  <a:schemeClr val="accent3"/>
                </a:solidFill>
                <a:latin typeface="Oswald SemiBold"/>
                <a:ea typeface="Oswald SemiBold"/>
                <a:cs typeface="Oswald SemiBold"/>
                <a:sym typeface="Oswald SemiBold"/>
              </a:defRPr>
            </a:lvl3pPr>
            <a:lvl4pPr marR="0" lvl="3" algn="ctr" rtl="0">
              <a:lnSpc>
                <a:spcPct val="100000"/>
              </a:lnSpc>
              <a:spcBef>
                <a:spcPts val="0"/>
              </a:spcBef>
              <a:spcAft>
                <a:spcPts val="0"/>
              </a:spcAft>
              <a:buClr>
                <a:schemeClr val="accent3"/>
              </a:buClr>
              <a:buSzPts val="6200"/>
              <a:buFont typeface="Oswald SemiBold"/>
              <a:buNone/>
              <a:defRPr sz="6200" b="0" i="0" u="none" strike="noStrike" cap="none">
                <a:solidFill>
                  <a:schemeClr val="accent3"/>
                </a:solidFill>
                <a:latin typeface="Oswald SemiBold"/>
                <a:ea typeface="Oswald SemiBold"/>
                <a:cs typeface="Oswald SemiBold"/>
                <a:sym typeface="Oswald SemiBold"/>
              </a:defRPr>
            </a:lvl4pPr>
            <a:lvl5pPr marR="0" lvl="4" algn="ctr" rtl="0">
              <a:lnSpc>
                <a:spcPct val="100000"/>
              </a:lnSpc>
              <a:spcBef>
                <a:spcPts val="0"/>
              </a:spcBef>
              <a:spcAft>
                <a:spcPts val="0"/>
              </a:spcAft>
              <a:buClr>
                <a:schemeClr val="accent3"/>
              </a:buClr>
              <a:buSzPts val="6200"/>
              <a:buFont typeface="Oswald SemiBold"/>
              <a:buNone/>
              <a:defRPr sz="6200" b="0" i="0" u="none" strike="noStrike" cap="none">
                <a:solidFill>
                  <a:schemeClr val="accent3"/>
                </a:solidFill>
                <a:latin typeface="Oswald SemiBold"/>
                <a:ea typeface="Oswald SemiBold"/>
                <a:cs typeface="Oswald SemiBold"/>
                <a:sym typeface="Oswald SemiBold"/>
              </a:defRPr>
            </a:lvl5pPr>
            <a:lvl6pPr marR="0" lvl="5" algn="ctr" rtl="0">
              <a:lnSpc>
                <a:spcPct val="100000"/>
              </a:lnSpc>
              <a:spcBef>
                <a:spcPts val="0"/>
              </a:spcBef>
              <a:spcAft>
                <a:spcPts val="0"/>
              </a:spcAft>
              <a:buClr>
                <a:schemeClr val="accent3"/>
              </a:buClr>
              <a:buSzPts val="6200"/>
              <a:buFont typeface="Oswald SemiBold"/>
              <a:buNone/>
              <a:defRPr sz="6200" b="0" i="0" u="none" strike="noStrike" cap="none">
                <a:solidFill>
                  <a:schemeClr val="accent3"/>
                </a:solidFill>
                <a:latin typeface="Oswald SemiBold"/>
                <a:ea typeface="Oswald SemiBold"/>
                <a:cs typeface="Oswald SemiBold"/>
                <a:sym typeface="Oswald SemiBold"/>
              </a:defRPr>
            </a:lvl6pPr>
            <a:lvl7pPr marR="0" lvl="6" algn="ctr" rtl="0">
              <a:lnSpc>
                <a:spcPct val="100000"/>
              </a:lnSpc>
              <a:spcBef>
                <a:spcPts val="0"/>
              </a:spcBef>
              <a:spcAft>
                <a:spcPts val="0"/>
              </a:spcAft>
              <a:buClr>
                <a:schemeClr val="accent3"/>
              </a:buClr>
              <a:buSzPts val="6200"/>
              <a:buFont typeface="Oswald SemiBold"/>
              <a:buNone/>
              <a:defRPr sz="6200" b="0" i="0" u="none" strike="noStrike" cap="none">
                <a:solidFill>
                  <a:schemeClr val="accent3"/>
                </a:solidFill>
                <a:latin typeface="Oswald SemiBold"/>
                <a:ea typeface="Oswald SemiBold"/>
                <a:cs typeface="Oswald SemiBold"/>
                <a:sym typeface="Oswald SemiBold"/>
              </a:defRPr>
            </a:lvl7pPr>
            <a:lvl8pPr marR="0" lvl="7" algn="ctr" rtl="0">
              <a:lnSpc>
                <a:spcPct val="100000"/>
              </a:lnSpc>
              <a:spcBef>
                <a:spcPts val="0"/>
              </a:spcBef>
              <a:spcAft>
                <a:spcPts val="0"/>
              </a:spcAft>
              <a:buClr>
                <a:schemeClr val="accent3"/>
              </a:buClr>
              <a:buSzPts val="6200"/>
              <a:buFont typeface="Oswald SemiBold"/>
              <a:buNone/>
              <a:defRPr sz="6200" b="0" i="0" u="none" strike="noStrike" cap="none">
                <a:solidFill>
                  <a:schemeClr val="accent3"/>
                </a:solidFill>
                <a:latin typeface="Oswald SemiBold"/>
                <a:ea typeface="Oswald SemiBold"/>
                <a:cs typeface="Oswald SemiBold"/>
                <a:sym typeface="Oswald SemiBold"/>
              </a:defRPr>
            </a:lvl8pPr>
            <a:lvl9pPr marR="0" lvl="8" algn="ctr" rtl="0">
              <a:lnSpc>
                <a:spcPct val="100000"/>
              </a:lnSpc>
              <a:spcBef>
                <a:spcPts val="0"/>
              </a:spcBef>
              <a:spcAft>
                <a:spcPts val="0"/>
              </a:spcAft>
              <a:buClr>
                <a:schemeClr val="accent3"/>
              </a:buClr>
              <a:buSzPts val="6200"/>
              <a:buFont typeface="Oswald SemiBold"/>
              <a:buNone/>
              <a:defRPr sz="6200" b="0" i="0" u="none" strike="noStrike" cap="none">
                <a:solidFill>
                  <a:schemeClr val="accent3"/>
                </a:solidFill>
                <a:latin typeface="Oswald SemiBold"/>
                <a:ea typeface="Oswald SemiBold"/>
                <a:cs typeface="Oswald SemiBold"/>
                <a:sym typeface="Oswald SemiBold"/>
              </a:defRPr>
            </a:lvl9pPr>
          </a:lstStyle>
          <a:p>
            <a:r>
              <a:rPr lang="en-US" u="sng" dirty="0"/>
              <a:t>Imbalanced class</a:t>
            </a:r>
          </a:p>
        </p:txBody>
      </p:sp>
    </p:spTree>
    <p:extLst>
      <p:ext uri="{BB962C8B-B14F-4D97-AF65-F5344CB8AC3E}">
        <p14:creationId xmlns:p14="http://schemas.microsoft.com/office/powerpoint/2010/main" val="404047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461"/>
        <p:cNvGrpSpPr/>
        <p:nvPr/>
      </p:nvGrpSpPr>
      <p:grpSpPr>
        <a:xfrm>
          <a:off x="0" y="0"/>
          <a:ext cx="0" cy="0"/>
          <a:chOff x="0" y="0"/>
          <a:chExt cx="0" cy="0"/>
        </a:xfrm>
      </p:grpSpPr>
      <p:sp>
        <p:nvSpPr>
          <p:cNvPr id="4462" name="Google Shape;4462;p57"/>
          <p:cNvSpPr txBox="1">
            <a:spLocks noGrp="1"/>
          </p:cNvSpPr>
          <p:nvPr>
            <p:ph type="title"/>
          </p:nvPr>
        </p:nvSpPr>
        <p:spPr>
          <a:xfrm>
            <a:off x="720000" y="544400"/>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Modeling</a:t>
            </a:r>
            <a:endParaRPr dirty="0"/>
          </a:p>
        </p:txBody>
      </p:sp>
      <p:grpSp>
        <p:nvGrpSpPr>
          <p:cNvPr id="4464" name="Google Shape;4464;p57"/>
          <p:cNvGrpSpPr/>
          <p:nvPr/>
        </p:nvGrpSpPr>
        <p:grpSpPr>
          <a:xfrm>
            <a:off x="-581627" y="-666749"/>
            <a:ext cx="2707037" cy="1988238"/>
            <a:chOff x="-318752" y="3343276"/>
            <a:chExt cx="2707037" cy="1988238"/>
          </a:xfrm>
        </p:grpSpPr>
        <p:sp>
          <p:nvSpPr>
            <p:cNvPr id="4465" name="Google Shape;4465;p57"/>
            <p:cNvSpPr/>
            <p:nvPr/>
          </p:nvSpPr>
          <p:spPr>
            <a:xfrm>
              <a:off x="696433" y="367461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6" name="Google Shape;4466;p57"/>
            <p:cNvSpPr/>
            <p:nvPr/>
          </p:nvSpPr>
          <p:spPr>
            <a:xfrm>
              <a:off x="-318752" y="367461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7" name="Google Shape;4467;p57"/>
            <p:cNvSpPr/>
            <p:nvPr/>
          </p:nvSpPr>
          <p:spPr>
            <a:xfrm>
              <a:off x="-318752" y="3343276"/>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8" name="Google Shape;4468;p57"/>
            <p:cNvSpPr/>
            <p:nvPr/>
          </p:nvSpPr>
          <p:spPr>
            <a:xfrm>
              <a:off x="19643" y="367461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9" name="Google Shape;4469;p57"/>
            <p:cNvSpPr/>
            <p:nvPr/>
          </p:nvSpPr>
          <p:spPr>
            <a:xfrm>
              <a:off x="19643" y="3343276"/>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0" name="Google Shape;4470;p57"/>
            <p:cNvSpPr/>
            <p:nvPr/>
          </p:nvSpPr>
          <p:spPr>
            <a:xfrm>
              <a:off x="358038" y="367461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1" name="Google Shape;4471;p57"/>
            <p:cNvSpPr/>
            <p:nvPr/>
          </p:nvSpPr>
          <p:spPr>
            <a:xfrm>
              <a:off x="1034829" y="367461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2" name="Google Shape;4472;p57"/>
            <p:cNvSpPr/>
            <p:nvPr/>
          </p:nvSpPr>
          <p:spPr>
            <a:xfrm>
              <a:off x="1034829" y="4005966"/>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3" name="Google Shape;4473;p57"/>
            <p:cNvSpPr/>
            <p:nvPr/>
          </p:nvSpPr>
          <p:spPr>
            <a:xfrm>
              <a:off x="1034829" y="4337316"/>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4" name="Google Shape;4474;p57"/>
            <p:cNvSpPr/>
            <p:nvPr/>
          </p:nvSpPr>
          <p:spPr>
            <a:xfrm>
              <a:off x="1034829" y="4668665"/>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5" name="Google Shape;4475;p57"/>
            <p:cNvSpPr/>
            <p:nvPr/>
          </p:nvSpPr>
          <p:spPr>
            <a:xfrm>
              <a:off x="1034829" y="5000014"/>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6" name="Google Shape;4476;p57"/>
            <p:cNvSpPr/>
            <p:nvPr/>
          </p:nvSpPr>
          <p:spPr>
            <a:xfrm>
              <a:off x="1373224" y="4668665"/>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7" name="Google Shape;4477;p57"/>
            <p:cNvSpPr/>
            <p:nvPr/>
          </p:nvSpPr>
          <p:spPr>
            <a:xfrm>
              <a:off x="1373224" y="5000014"/>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8" name="Google Shape;4478;p57"/>
            <p:cNvSpPr/>
            <p:nvPr/>
          </p:nvSpPr>
          <p:spPr>
            <a:xfrm>
              <a:off x="1711490" y="4668665"/>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9" name="Google Shape;4479;p57"/>
            <p:cNvSpPr/>
            <p:nvPr/>
          </p:nvSpPr>
          <p:spPr>
            <a:xfrm>
              <a:off x="1711490" y="5000014"/>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0" name="Google Shape;4480;p57"/>
            <p:cNvSpPr/>
            <p:nvPr/>
          </p:nvSpPr>
          <p:spPr>
            <a:xfrm>
              <a:off x="1711490" y="3343276"/>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1" name="Google Shape;4481;p57"/>
            <p:cNvSpPr/>
            <p:nvPr/>
          </p:nvSpPr>
          <p:spPr>
            <a:xfrm>
              <a:off x="2049885" y="367461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2" name="Google Shape;4482;p57"/>
            <p:cNvSpPr/>
            <p:nvPr/>
          </p:nvSpPr>
          <p:spPr>
            <a:xfrm>
              <a:off x="2049885" y="4005966"/>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57"/>
            <p:cNvSpPr/>
            <p:nvPr/>
          </p:nvSpPr>
          <p:spPr>
            <a:xfrm>
              <a:off x="2049885" y="4337316"/>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4" name="Google Shape;4484;p57"/>
            <p:cNvSpPr/>
            <p:nvPr/>
          </p:nvSpPr>
          <p:spPr>
            <a:xfrm>
              <a:off x="2049885" y="4668665"/>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5" name="Google Shape;4485;p57"/>
            <p:cNvSpPr/>
            <p:nvPr/>
          </p:nvSpPr>
          <p:spPr>
            <a:xfrm>
              <a:off x="2049885" y="5000014"/>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57"/>
            <p:cNvSpPr/>
            <p:nvPr/>
          </p:nvSpPr>
          <p:spPr>
            <a:xfrm>
              <a:off x="2049885" y="3343276"/>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7" name="Google Shape;4487;p57"/>
            <p:cNvSpPr/>
            <p:nvPr/>
          </p:nvSpPr>
          <p:spPr>
            <a:xfrm>
              <a:off x="1373159" y="3343276"/>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8" name="Google Shape;4488;p57"/>
            <p:cNvSpPr/>
            <p:nvPr/>
          </p:nvSpPr>
          <p:spPr>
            <a:xfrm>
              <a:off x="696433" y="400596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9" name="Google Shape;4489;p57"/>
            <p:cNvSpPr/>
            <p:nvPr/>
          </p:nvSpPr>
          <p:spPr>
            <a:xfrm>
              <a:off x="-318752" y="400596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0" name="Google Shape;4490;p57"/>
            <p:cNvSpPr/>
            <p:nvPr/>
          </p:nvSpPr>
          <p:spPr>
            <a:xfrm>
              <a:off x="19643" y="400596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1" name="Google Shape;4491;p57"/>
            <p:cNvSpPr/>
            <p:nvPr/>
          </p:nvSpPr>
          <p:spPr>
            <a:xfrm>
              <a:off x="358038" y="400596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2" name="Google Shape;4492;p57"/>
            <p:cNvSpPr/>
            <p:nvPr/>
          </p:nvSpPr>
          <p:spPr>
            <a:xfrm>
              <a:off x="696433" y="4337255"/>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3" name="Google Shape;4493;p57"/>
            <p:cNvSpPr/>
            <p:nvPr/>
          </p:nvSpPr>
          <p:spPr>
            <a:xfrm>
              <a:off x="-318752" y="4337255"/>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4" name="Google Shape;4494;p57"/>
            <p:cNvSpPr/>
            <p:nvPr/>
          </p:nvSpPr>
          <p:spPr>
            <a:xfrm>
              <a:off x="19643" y="4337255"/>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5" name="Google Shape;4495;p57"/>
            <p:cNvSpPr/>
            <p:nvPr/>
          </p:nvSpPr>
          <p:spPr>
            <a:xfrm>
              <a:off x="358038" y="4337255"/>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6" name="Google Shape;4496;p57"/>
            <p:cNvSpPr/>
            <p:nvPr/>
          </p:nvSpPr>
          <p:spPr>
            <a:xfrm>
              <a:off x="696433" y="4668630"/>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7" name="Google Shape;4497;p57"/>
            <p:cNvSpPr/>
            <p:nvPr/>
          </p:nvSpPr>
          <p:spPr>
            <a:xfrm>
              <a:off x="-318752" y="4668630"/>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8" name="Google Shape;4498;p57"/>
            <p:cNvSpPr/>
            <p:nvPr/>
          </p:nvSpPr>
          <p:spPr>
            <a:xfrm>
              <a:off x="19643" y="4668630"/>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9" name="Google Shape;4499;p57"/>
            <p:cNvSpPr/>
            <p:nvPr/>
          </p:nvSpPr>
          <p:spPr>
            <a:xfrm>
              <a:off x="358038" y="4668630"/>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0" name="Google Shape;4500;p57"/>
            <p:cNvSpPr/>
            <p:nvPr/>
          </p:nvSpPr>
          <p:spPr>
            <a:xfrm>
              <a:off x="696433" y="499996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1" name="Google Shape;4501;p57"/>
            <p:cNvSpPr/>
            <p:nvPr/>
          </p:nvSpPr>
          <p:spPr>
            <a:xfrm>
              <a:off x="-318752" y="499996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2" name="Google Shape;4502;p57"/>
            <p:cNvSpPr/>
            <p:nvPr/>
          </p:nvSpPr>
          <p:spPr>
            <a:xfrm>
              <a:off x="19643" y="499996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3" name="Google Shape;4503;p57"/>
            <p:cNvSpPr/>
            <p:nvPr/>
          </p:nvSpPr>
          <p:spPr>
            <a:xfrm>
              <a:off x="358038" y="499996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4" name="Google Shape;4504;p57"/>
            <p:cNvSpPr/>
            <p:nvPr/>
          </p:nvSpPr>
          <p:spPr>
            <a:xfrm>
              <a:off x="357978" y="3343276"/>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5" name="Google Shape;4505;p57"/>
            <p:cNvSpPr/>
            <p:nvPr/>
          </p:nvSpPr>
          <p:spPr>
            <a:xfrm>
              <a:off x="696373" y="3343276"/>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6" name="Google Shape;4506;p57"/>
            <p:cNvSpPr/>
            <p:nvPr/>
          </p:nvSpPr>
          <p:spPr>
            <a:xfrm>
              <a:off x="1034768" y="3343276"/>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7" name="Google Shape;4507;p57"/>
            <p:cNvSpPr/>
            <p:nvPr/>
          </p:nvSpPr>
          <p:spPr>
            <a:xfrm>
              <a:off x="1373208" y="367461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8" name="Google Shape;4508;p57"/>
            <p:cNvSpPr/>
            <p:nvPr/>
          </p:nvSpPr>
          <p:spPr>
            <a:xfrm>
              <a:off x="1711604" y="367461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9" name="Google Shape;4509;p57"/>
            <p:cNvSpPr/>
            <p:nvPr/>
          </p:nvSpPr>
          <p:spPr>
            <a:xfrm>
              <a:off x="1711604" y="4005966"/>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0" name="Google Shape;4510;p57"/>
            <p:cNvSpPr/>
            <p:nvPr/>
          </p:nvSpPr>
          <p:spPr>
            <a:xfrm>
              <a:off x="1711604" y="4337316"/>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1" name="Google Shape;4511;p57"/>
            <p:cNvSpPr/>
            <p:nvPr/>
          </p:nvSpPr>
          <p:spPr>
            <a:xfrm>
              <a:off x="1373208" y="400596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2" name="Google Shape;4512;p57"/>
            <p:cNvSpPr/>
            <p:nvPr/>
          </p:nvSpPr>
          <p:spPr>
            <a:xfrm>
              <a:off x="1373208" y="4337255"/>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3" name="Google Shape;4513;p57"/>
          <p:cNvGrpSpPr/>
          <p:nvPr/>
        </p:nvGrpSpPr>
        <p:grpSpPr>
          <a:xfrm>
            <a:off x="7018598" y="-666749"/>
            <a:ext cx="2707037" cy="1988238"/>
            <a:chOff x="-318752" y="3343276"/>
            <a:chExt cx="2707037" cy="1988238"/>
          </a:xfrm>
        </p:grpSpPr>
        <p:sp>
          <p:nvSpPr>
            <p:cNvPr id="4514" name="Google Shape;4514;p57"/>
            <p:cNvSpPr/>
            <p:nvPr/>
          </p:nvSpPr>
          <p:spPr>
            <a:xfrm>
              <a:off x="696433" y="367461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5" name="Google Shape;4515;p57"/>
            <p:cNvSpPr/>
            <p:nvPr/>
          </p:nvSpPr>
          <p:spPr>
            <a:xfrm>
              <a:off x="-318752" y="367461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6" name="Google Shape;4516;p57"/>
            <p:cNvSpPr/>
            <p:nvPr/>
          </p:nvSpPr>
          <p:spPr>
            <a:xfrm>
              <a:off x="-318752" y="3343276"/>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7" name="Google Shape;4517;p57"/>
            <p:cNvSpPr/>
            <p:nvPr/>
          </p:nvSpPr>
          <p:spPr>
            <a:xfrm>
              <a:off x="19643" y="367461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8" name="Google Shape;4518;p57"/>
            <p:cNvSpPr/>
            <p:nvPr/>
          </p:nvSpPr>
          <p:spPr>
            <a:xfrm>
              <a:off x="19643" y="3343276"/>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9" name="Google Shape;4519;p57"/>
            <p:cNvSpPr/>
            <p:nvPr/>
          </p:nvSpPr>
          <p:spPr>
            <a:xfrm>
              <a:off x="358038" y="367461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0" name="Google Shape;4520;p57"/>
            <p:cNvSpPr/>
            <p:nvPr/>
          </p:nvSpPr>
          <p:spPr>
            <a:xfrm>
              <a:off x="1034829" y="367461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1" name="Google Shape;4521;p57"/>
            <p:cNvSpPr/>
            <p:nvPr/>
          </p:nvSpPr>
          <p:spPr>
            <a:xfrm>
              <a:off x="1034829" y="4005966"/>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2" name="Google Shape;4522;p57"/>
            <p:cNvSpPr/>
            <p:nvPr/>
          </p:nvSpPr>
          <p:spPr>
            <a:xfrm>
              <a:off x="1034829" y="4337316"/>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3" name="Google Shape;4523;p57"/>
            <p:cNvSpPr/>
            <p:nvPr/>
          </p:nvSpPr>
          <p:spPr>
            <a:xfrm>
              <a:off x="1034829" y="4668665"/>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4" name="Google Shape;4524;p57"/>
            <p:cNvSpPr/>
            <p:nvPr/>
          </p:nvSpPr>
          <p:spPr>
            <a:xfrm>
              <a:off x="1034829" y="5000014"/>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5" name="Google Shape;4525;p57"/>
            <p:cNvSpPr/>
            <p:nvPr/>
          </p:nvSpPr>
          <p:spPr>
            <a:xfrm>
              <a:off x="1373224" y="4668665"/>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6" name="Google Shape;4526;p57"/>
            <p:cNvSpPr/>
            <p:nvPr/>
          </p:nvSpPr>
          <p:spPr>
            <a:xfrm>
              <a:off x="1373224" y="5000014"/>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7" name="Google Shape;4527;p57"/>
            <p:cNvSpPr/>
            <p:nvPr/>
          </p:nvSpPr>
          <p:spPr>
            <a:xfrm>
              <a:off x="1711490" y="4668665"/>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8" name="Google Shape;4528;p57"/>
            <p:cNvSpPr/>
            <p:nvPr/>
          </p:nvSpPr>
          <p:spPr>
            <a:xfrm>
              <a:off x="1711490" y="5000014"/>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9" name="Google Shape;4529;p57"/>
            <p:cNvSpPr/>
            <p:nvPr/>
          </p:nvSpPr>
          <p:spPr>
            <a:xfrm>
              <a:off x="1711490" y="3343276"/>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0" name="Google Shape;4530;p57"/>
            <p:cNvSpPr/>
            <p:nvPr/>
          </p:nvSpPr>
          <p:spPr>
            <a:xfrm>
              <a:off x="2049885" y="367461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1" name="Google Shape;4531;p57"/>
            <p:cNvSpPr/>
            <p:nvPr/>
          </p:nvSpPr>
          <p:spPr>
            <a:xfrm>
              <a:off x="2049885" y="4005966"/>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2" name="Google Shape;4532;p57"/>
            <p:cNvSpPr/>
            <p:nvPr/>
          </p:nvSpPr>
          <p:spPr>
            <a:xfrm>
              <a:off x="2049885" y="4337316"/>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3" name="Google Shape;4533;p57"/>
            <p:cNvSpPr/>
            <p:nvPr/>
          </p:nvSpPr>
          <p:spPr>
            <a:xfrm>
              <a:off x="2049885" y="4668665"/>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4" name="Google Shape;4534;p57"/>
            <p:cNvSpPr/>
            <p:nvPr/>
          </p:nvSpPr>
          <p:spPr>
            <a:xfrm>
              <a:off x="2049885" y="5000014"/>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5" name="Google Shape;4535;p57"/>
            <p:cNvSpPr/>
            <p:nvPr/>
          </p:nvSpPr>
          <p:spPr>
            <a:xfrm>
              <a:off x="2049885" y="3343276"/>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6" name="Google Shape;4536;p57"/>
            <p:cNvSpPr/>
            <p:nvPr/>
          </p:nvSpPr>
          <p:spPr>
            <a:xfrm>
              <a:off x="1373159" y="3343276"/>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7" name="Google Shape;4537;p57"/>
            <p:cNvSpPr/>
            <p:nvPr/>
          </p:nvSpPr>
          <p:spPr>
            <a:xfrm>
              <a:off x="696433" y="400596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8" name="Google Shape;4538;p57"/>
            <p:cNvSpPr/>
            <p:nvPr/>
          </p:nvSpPr>
          <p:spPr>
            <a:xfrm>
              <a:off x="-318752" y="400596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9" name="Google Shape;4539;p57"/>
            <p:cNvSpPr/>
            <p:nvPr/>
          </p:nvSpPr>
          <p:spPr>
            <a:xfrm>
              <a:off x="19643" y="400596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0" name="Google Shape;4540;p57"/>
            <p:cNvSpPr/>
            <p:nvPr/>
          </p:nvSpPr>
          <p:spPr>
            <a:xfrm>
              <a:off x="358038" y="400596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1" name="Google Shape;4541;p57"/>
            <p:cNvSpPr/>
            <p:nvPr/>
          </p:nvSpPr>
          <p:spPr>
            <a:xfrm>
              <a:off x="696433" y="4337255"/>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2" name="Google Shape;4542;p57"/>
            <p:cNvSpPr/>
            <p:nvPr/>
          </p:nvSpPr>
          <p:spPr>
            <a:xfrm>
              <a:off x="-318752" y="4337255"/>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3" name="Google Shape;4543;p57"/>
            <p:cNvSpPr/>
            <p:nvPr/>
          </p:nvSpPr>
          <p:spPr>
            <a:xfrm>
              <a:off x="19643" y="4337255"/>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4" name="Google Shape;4544;p57"/>
            <p:cNvSpPr/>
            <p:nvPr/>
          </p:nvSpPr>
          <p:spPr>
            <a:xfrm>
              <a:off x="358038" y="4337255"/>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5" name="Google Shape;4545;p57"/>
            <p:cNvSpPr/>
            <p:nvPr/>
          </p:nvSpPr>
          <p:spPr>
            <a:xfrm>
              <a:off x="696433" y="4668630"/>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6" name="Google Shape;4546;p57"/>
            <p:cNvSpPr/>
            <p:nvPr/>
          </p:nvSpPr>
          <p:spPr>
            <a:xfrm>
              <a:off x="-318752" y="4668630"/>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7" name="Google Shape;4547;p57"/>
            <p:cNvSpPr/>
            <p:nvPr/>
          </p:nvSpPr>
          <p:spPr>
            <a:xfrm>
              <a:off x="19643" y="4668630"/>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8" name="Google Shape;4548;p57"/>
            <p:cNvSpPr/>
            <p:nvPr/>
          </p:nvSpPr>
          <p:spPr>
            <a:xfrm>
              <a:off x="358038" y="4668630"/>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9" name="Google Shape;4549;p57"/>
            <p:cNvSpPr/>
            <p:nvPr/>
          </p:nvSpPr>
          <p:spPr>
            <a:xfrm>
              <a:off x="696433" y="499996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0" name="Google Shape;4550;p57"/>
            <p:cNvSpPr/>
            <p:nvPr/>
          </p:nvSpPr>
          <p:spPr>
            <a:xfrm>
              <a:off x="-318752" y="499996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1" name="Google Shape;4551;p57"/>
            <p:cNvSpPr/>
            <p:nvPr/>
          </p:nvSpPr>
          <p:spPr>
            <a:xfrm>
              <a:off x="19643" y="499996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2" name="Google Shape;4552;p57"/>
            <p:cNvSpPr/>
            <p:nvPr/>
          </p:nvSpPr>
          <p:spPr>
            <a:xfrm>
              <a:off x="358038" y="499996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3" name="Google Shape;4553;p57"/>
            <p:cNvSpPr/>
            <p:nvPr/>
          </p:nvSpPr>
          <p:spPr>
            <a:xfrm>
              <a:off x="357978" y="3343276"/>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4" name="Google Shape;4554;p57"/>
            <p:cNvSpPr/>
            <p:nvPr/>
          </p:nvSpPr>
          <p:spPr>
            <a:xfrm>
              <a:off x="696373" y="3343276"/>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5" name="Google Shape;4555;p57"/>
            <p:cNvSpPr/>
            <p:nvPr/>
          </p:nvSpPr>
          <p:spPr>
            <a:xfrm>
              <a:off x="1034768" y="3343276"/>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6" name="Google Shape;4556;p57"/>
            <p:cNvSpPr/>
            <p:nvPr/>
          </p:nvSpPr>
          <p:spPr>
            <a:xfrm>
              <a:off x="1373208" y="367461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7" name="Google Shape;4557;p57"/>
            <p:cNvSpPr/>
            <p:nvPr/>
          </p:nvSpPr>
          <p:spPr>
            <a:xfrm>
              <a:off x="1711604" y="367461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8" name="Google Shape;4558;p57"/>
            <p:cNvSpPr/>
            <p:nvPr/>
          </p:nvSpPr>
          <p:spPr>
            <a:xfrm>
              <a:off x="1711604" y="4005966"/>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9" name="Google Shape;4559;p57"/>
            <p:cNvSpPr/>
            <p:nvPr/>
          </p:nvSpPr>
          <p:spPr>
            <a:xfrm>
              <a:off x="1711604" y="4337316"/>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0" name="Google Shape;4560;p57"/>
            <p:cNvSpPr/>
            <p:nvPr/>
          </p:nvSpPr>
          <p:spPr>
            <a:xfrm>
              <a:off x="1373208" y="400596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1" name="Google Shape;4561;p57"/>
            <p:cNvSpPr/>
            <p:nvPr/>
          </p:nvSpPr>
          <p:spPr>
            <a:xfrm>
              <a:off x="1373208" y="4337255"/>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562" name="Google Shape;4562;p57"/>
          <p:cNvPicPr preferRelativeResize="0"/>
          <p:nvPr/>
        </p:nvPicPr>
        <p:blipFill>
          <a:blip r:embed="rId3">
            <a:alphaModFix/>
          </a:blip>
          <a:stretch>
            <a:fillRect/>
          </a:stretch>
        </p:blipFill>
        <p:spPr>
          <a:xfrm>
            <a:off x="147632" y="119075"/>
            <a:ext cx="1294372" cy="1321498"/>
          </a:xfrm>
          <a:prstGeom prst="rect">
            <a:avLst/>
          </a:prstGeom>
          <a:noFill/>
          <a:ln>
            <a:noFill/>
          </a:ln>
        </p:spPr>
      </p:pic>
      <p:pic>
        <p:nvPicPr>
          <p:cNvPr id="4563" name="Google Shape;4563;p57"/>
          <p:cNvPicPr preferRelativeResize="0"/>
          <p:nvPr/>
        </p:nvPicPr>
        <p:blipFill>
          <a:blip r:embed="rId4">
            <a:alphaModFix/>
          </a:blip>
          <a:stretch>
            <a:fillRect/>
          </a:stretch>
        </p:blipFill>
        <p:spPr>
          <a:xfrm>
            <a:off x="7317660" y="261951"/>
            <a:ext cx="2407972" cy="1790698"/>
          </a:xfrm>
          <a:prstGeom prst="rect">
            <a:avLst/>
          </a:prstGeom>
          <a:noFill/>
          <a:ln>
            <a:noFill/>
          </a:ln>
        </p:spPr>
      </p:pic>
      <p:sp>
        <p:nvSpPr>
          <p:cNvPr id="2" name="TextBox 1">
            <a:extLst>
              <a:ext uri="{FF2B5EF4-FFF2-40B4-BE49-F238E27FC236}">
                <a16:creationId xmlns:a16="http://schemas.microsoft.com/office/drawing/2014/main" id="{9CCCCE82-528A-5F3E-7F1D-E2C04E68533F}"/>
              </a:ext>
            </a:extLst>
          </p:cNvPr>
          <p:cNvSpPr txBox="1"/>
          <p:nvPr/>
        </p:nvSpPr>
        <p:spPr>
          <a:xfrm>
            <a:off x="1442004" y="2248505"/>
            <a:ext cx="3489145" cy="1200329"/>
          </a:xfrm>
          <a:prstGeom prst="rect">
            <a:avLst/>
          </a:prstGeom>
          <a:noFill/>
        </p:spPr>
        <p:txBody>
          <a:bodyPr wrap="square">
            <a:spAutoFit/>
          </a:bodyPr>
          <a:lstStyle/>
          <a:p>
            <a:pPr marL="285750" lvl="1" indent="-285750">
              <a:buFont typeface="Arial" panose="020B0604020202020204" pitchFamily="34" charset="0"/>
              <a:buChar char="•"/>
            </a:pPr>
            <a:r>
              <a:rPr lang="en-US" sz="2400" dirty="0">
                <a:solidFill>
                  <a:schemeClr val="accent3"/>
                </a:solidFill>
                <a:latin typeface="Blinker"/>
                <a:ea typeface="Blinker"/>
                <a:cs typeface="Blinker"/>
                <a:sym typeface="Blinker"/>
              </a:rPr>
              <a:t>1. Time per hour</a:t>
            </a:r>
          </a:p>
          <a:p>
            <a:pPr marL="285750" lvl="1" indent="-285750">
              <a:buFont typeface="Arial" panose="020B0604020202020204" pitchFamily="34" charset="0"/>
              <a:buChar char="•"/>
            </a:pPr>
            <a:r>
              <a:rPr lang="en-US" sz="2400" dirty="0">
                <a:solidFill>
                  <a:schemeClr val="accent3"/>
                </a:solidFill>
                <a:latin typeface="Blinker"/>
                <a:ea typeface="Blinker"/>
                <a:cs typeface="Blinker"/>
                <a:sym typeface="Blinker"/>
              </a:rPr>
              <a:t>2. Day type</a:t>
            </a:r>
          </a:p>
          <a:p>
            <a:pPr marL="285750" lvl="1" indent="-285750">
              <a:buFont typeface="Arial" panose="020B0604020202020204" pitchFamily="34" charset="0"/>
              <a:buChar char="•"/>
            </a:pPr>
            <a:r>
              <a:rPr lang="en-US" sz="2400" dirty="0">
                <a:solidFill>
                  <a:schemeClr val="accent3"/>
                </a:solidFill>
                <a:latin typeface="Blinker"/>
                <a:ea typeface="Blinker"/>
                <a:cs typeface="Blinker"/>
                <a:sym typeface="Blinker"/>
              </a:rPr>
              <a:t>3. Station name</a:t>
            </a:r>
          </a:p>
        </p:txBody>
      </p:sp>
      <p:sp>
        <p:nvSpPr>
          <p:cNvPr id="3" name="Google Shape;4293;p54">
            <a:extLst>
              <a:ext uri="{FF2B5EF4-FFF2-40B4-BE49-F238E27FC236}">
                <a16:creationId xmlns:a16="http://schemas.microsoft.com/office/drawing/2014/main" id="{3E29C116-EF7C-2036-9E28-FB07CB3F24EF}"/>
              </a:ext>
            </a:extLst>
          </p:cNvPr>
          <p:cNvSpPr txBox="1">
            <a:spLocks/>
          </p:cNvSpPr>
          <p:nvPr/>
        </p:nvSpPr>
        <p:spPr>
          <a:xfrm>
            <a:off x="333503" y="1405497"/>
            <a:ext cx="5251076" cy="759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3"/>
              </a:buClr>
              <a:buSzPts val="6200"/>
              <a:buFont typeface="Aldrich"/>
              <a:buNone/>
              <a:defRPr sz="2500" b="0" i="0" u="none" strike="noStrike" cap="none">
                <a:solidFill>
                  <a:schemeClr val="accent3"/>
                </a:solidFill>
                <a:latin typeface="Aldrich"/>
                <a:ea typeface="Aldrich"/>
                <a:cs typeface="Aldrich"/>
                <a:sym typeface="Aldrich"/>
              </a:defRPr>
            </a:lvl1pPr>
            <a:lvl2pPr marR="0" lvl="1" algn="ctr" rtl="0">
              <a:lnSpc>
                <a:spcPct val="100000"/>
              </a:lnSpc>
              <a:spcBef>
                <a:spcPts val="0"/>
              </a:spcBef>
              <a:spcAft>
                <a:spcPts val="0"/>
              </a:spcAft>
              <a:buClr>
                <a:schemeClr val="accent3"/>
              </a:buClr>
              <a:buSzPts val="6200"/>
              <a:buFont typeface="Oswald SemiBold"/>
              <a:buNone/>
              <a:defRPr sz="6200" b="0" i="0" u="none" strike="noStrike" cap="none">
                <a:solidFill>
                  <a:schemeClr val="accent3"/>
                </a:solidFill>
                <a:latin typeface="Oswald SemiBold"/>
                <a:ea typeface="Oswald SemiBold"/>
                <a:cs typeface="Oswald SemiBold"/>
                <a:sym typeface="Oswald SemiBold"/>
              </a:defRPr>
            </a:lvl2pPr>
            <a:lvl3pPr marR="0" lvl="2" algn="ctr" rtl="0">
              <a:lnSpc>
                <a:spcPct val="100000"/>
              </a:lnSpc>
              <a:spcBef>
                <a:spcPts val="0"/>
              </a:spcBef>
              <a:spcAft>
                <a:spcPts val="0"/>
              </a:spcAft>
              <a:buClr>
                <a:schemeClr val="accent3"/>
              </a:buClr>
              <a:buSzPts val="6200"/>
              <a:buFont typeface="Oswald SemiBold"/>
              <a:buNone/>
              <a:defRPr sz="6200" b="0" i="0" u="none" strike="noStrike" cap="none">
                <a:solidFill>
                  <a:schemeClr val="accent3"/>
                </a:solidFill>
                <a:latin typeface="Oswald SemiBold"/>
                <a:ea typeface="Oswald SemiBold"/>
                <a:cs typeface="Oswald SemiBold"/>
                <a:sym typeface="Oswald SemiBold"/>
              </a:defRPr>
            </a:lvl3pPr>
            <a:lvl4pPr marR="0" lvl="3" algn="ctr" rtl="0">
              <a:lnSpc>
                <a:spcPct val="100000"/>
              </a:lnSpc>
              <a:spcBef>
                <a:spcPts val="0"/>
              </a:spcBef>
              <a:spcAft>
                <a:spcPts val="0"/>
              </a:spcAft>
              <a:buClr>
                <a:schemeClr val="accent3"/>
              </a:buClr>
              <a:buSzPts val="6200"/>
              <a:buFont typeface="Oswald SemiBold"/>
              <a:buNone/>
              <a:defRPr sz="6200" b="0" i="0" u="none" strike="noStrike" cap="none">
                <a:solidFill>
                  <a:schemeClr val="accent3"/>
                </a:solidFill>
                <a:latin typeface="Oswald SemiBold"/>
                <a:ea typeface="Oswald SemiBold"/>
                <a:cs typeface="Oswald SemiBold"/>
                <a:sym typeface="Oswald SemiBold"/>
              </a:defRPr>
            </a:lvl4pPr>
            <a:lvl5pPr marR="0" lvl="4" algn="ctr" rtl="0">
              <a:lnSpc>
                <a:spcPct val="100000"/>
              </a:lnSpc>
              <a:spcBef>
                <a:spcPts val="0"/>
              </a:spcBef>
              <a:spcAft>
                <a:spcPts val="0"/>
              </a:spcAft>
              <a:buClr>
                <a:schemeClr val="accent3"/>
              </a:buClr>
              <a:buSzPts val="6200"/>
              <a:buFont typeface="Oswald SemiBold"/>
              <a:buNone/>
              <a:defRPr sz="6200" b="0" i="0" u="none" strike="noStrike" cap="none">
                <a:solidFill>
                  <a:schemeClr val="accent3"/>
                </a:solidFill>
                <a:latin typeface="Oswald SemiBold"/>
                <a:ea typeface="Oswald SemiBold"/>
                <a:cs typeface="Oswald SemiBold"/>
                <a:sym typeface="Oswald SemiBold"/>
              </a:defRPr>
            </a:lvl5pPr>
            <a:lvl6pPr marR="0" lvl="5" algn="ctr" rtl="0">
              <a:lnSpc>
                <a:spcPct val="100000"/>
              </a:lnSpc>
              <a:spcBef>
                <a:spcPts val="0"/>
              </a:spcBef>
              <a:spcAft>
                <a:spcPts val="0"/>
              </a:spcAft>
              <a:buClr>
                <a:schemeClr val="accent3"/>
              </a:buClr>
              <a:buSzPts val="6200"/>
              <a:buFont typeface="Oswald SemiBold"/>
              <a:buNone/>
              <a:defRPr sz="6200" b="0" i="0" u="none" strike="noStrike" cap="none">
                <a:solidFill>
                  <a:schemeClr val="accent3"/>
                </a:solidFill>
                <a:latin typeface="Oswald SemiBold"/>
                <a:ea typeface="Oswald SemiBold"/>
                <a:cs typeface="Oswald SemiBold"/>
                <a:sym typeface="Oswald SemiBold"/>
              </a:defRPr>
            </a:lvl6pPr>
            <a:lvl7pPr marR="0" lvl="6" algn="ctr" rtl="0">
              <a:lnSpc>
                <a:spcPct val="100000"/>
              </a:lnSpc>
              <a:spcBef>
                <a:spcPts val="0"/>
              </a:spcBef>
              <a:spcAft>
                <a:spcPts val="0"/>
              </a:spcAft>
              <a:buClr>
                <a:schemeClr val="accent3"/>
              </a:buClr>
              <a:buSzPts val="6200"/>
              <a:buFont typeface="Oswald SemiBold"/>
              <a:buNone/>
              <a:defRPr sz="6200" b="0" i="0" u="none" strike="noStrike" cap="none">
                <a:solidFill>
                  <a:schemeClr val="accent3"/>
                </a:solidFill>
                <a:latin typeface="Oswald SemiBold"/>
                <a:ea typeface="Oswald SemiBold"/>
                <a:cs typeface="Oswald SemiBold"/>
                <a:sym typeface="Oswald SemiBold"/>
              </a:defRPr>
            </a:lvl7pPr>
            <a:lvl8pPr marR="0" lvl="7" algn="ctr" rtl="0">
              <a:lnSpc>
                <a:spcPct val="100000"/>
              </a:lnSpc>
              <a:spcBef>
                <a:spcPts val="0"/>
              </a:spcBef>
              <a:spcAft>
                <a:spcPts val="0"/>
              </a:spcAft>
              <a:buClr>
                <a:schemeClr val="accent3"/>
              </a:buClr>
              <a:buSzPts val="6200"/>
              <a:buFont typeface="Oswald SemiBold"/>
              <a:buNone/>
              <a:defRPr sz="6200" b="0" i="0" u="none" strike="noStrike" cap="none">
                <a:solidFill>
                  <a:schemeClr val="accent3"/>
                </a:solidFill>
                <a:latin typeface="Oswald SemiBold"/>
                <a:ea typeface="Oswald SemiBold"/>
                <a:cs typeface="Oswald SemiBold"/>
                <a:sym typeface="Oswald SemiBold"/>
              </a:defRPr>
            </a:lvl8pPr>
            <a:lvl9pPr marR="0" lvl="8" algn="ctr" rtl="0">
              <a:lnSpc>
                <a:spcPct val="100000"/>
              </a:lnSpc>
              <a:spcBef>
                <a:spcPts val="0"/>
              </a:spcBef>
              <a:spcAft>
                <a:spcPts val="0"/>
              </a:spcAft>
              <a:buClr>
                <a:schemeClr val="accent3"/>
              </a:buClr>
              <a:buSzPts val="6200"/>
              <a:buFont typeface="Oswald SemiBold"/>
              <a:buNone/>
              <a:defRPr sz="6200" b="0" i="0" u="none" strike="noStrike" cap="none">
                <a:solidFill>
                  <a:schemeClr val="accent3"/>
                </a:solidFill>
                <a:latin typeface="Oswald SemiBold"/>
                <a:ea typeface="Oswald SemiBold"/>
                <a:cs typeface="Oswald SemiBold"/>
                <a:sym typeface="Oswald SemiBold"/>
              </a:defRPr>
            </a:lvl9pPr>
          </a:lstStyle>
          <a:p>
            <a:r>
              <a:rPr lang="en-US" u="sng" dirty="0"/>
              <a:t>Features chosen</a:t>
            </a:r>
          </a:p>
        </p:txBody>
      </p:sp>
    </p:spTree>
    <p:extLst>
      <p:ext uri="{BB962C8B-B14F-4D97-AF65-F5344CB8AC3E}">
        <p14:creationId xmlns:p14="http://schemas.microsoft.com/office/powerpoint/2010/main" val="383476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461"/>
        <p:cNvGrpSpPr/>
        <p:nvPr/>
      </p:nvGrpSpPr>
      <p:grpSpPr>
        <a:xfrm>
          <a:off x="0" y="0"/>
          <a:ext cx="0" cy="0"/>
          <a:chOff x="0" y="0"/>
          <a:chExt cx="0" cy="0"/>
        </a:xfrm>
      </p:grpSpPr>
      <p:sp>
        <p:nvSpPr>
          <p:cNvPr id="4462" name="Google Shape;4462;p57"/>
          <p:cNvSpPr txBox="1">
            <a:spLocks noGrp="1"/>
          </p:cNvSpPr>
          <p:nvPr>
            <p:ph type="title"/>
          </p:nvPr>
        </p:nvSpPr>
        <p:spPr>
          <a:xfrm>
            <a:off x="720000" y="544400"/>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Modeling Results</a:t>
            </a:r>
            <a:endParaRPr dirty="0"/>
          </a:p>
        </p:txBody>
      </p:sp>
      <p:graphicFrame>
        <p:nvGraphicFramePr>
          <p:cNvPr id="4463" name="Google Shape;4463;p57"/>
          <p:cNvGraphicFramePr/>
          <p:nvPr>
            <p:extLst>
              <p:ext uri="{D42A27DB-BD31-4B8C-83A1-F6EECF244321}">
                <p14:modId xmlns:p14="http://schemas.microsoft.com/office/powerpoint/2010/main" val="3583693619"/>
              </p:ext>
            </p:extLst>
          </p:nvPr>
        </p:nvGraphicFramePr>
        <p:xfrm>
          <a:off x="713250" y="1646925"/>
          <a:ext cx="7717500" cy="2861675"/>
        </p:xfrm>
        <a:graphic>
          <a:graphicData uri="http://schemas.openxmlformats.org/drawingml/2006/table">
            <a:tbl>
              <a:tblPr>
                <a:noFill/>
                <a:tableStyleId>{32A64383-03C0-424F-8DE4-1FA74136E449}</a:tableStyleId>
              </a:tblPr>
              <a:tblGrid>
                <a:gridCol w="2697655">
                  <a:extLst>
                    <a:ext uri="{9D8B030D-6E8A-4147-A177-3AD203B41FA5}">
                      <a16:colId xmlns:a16="http://schemas.microsoft.com/office/drawing/2014/main" val="20000"/>
                    </a:ext>
                  </a:extLst>
                </a:gridCol>
                <a:gridCol w="1454261">
                  <a:extLst>
                    <a:ext uri="{9D8B030D-6E8A-4147-A177-3AD203B41FA5}">
                      <a16:colId xmlns:a16="http://schemas.microsoft.com/office/drawing/2014/main" val="2079821392"/>
                    </a:ext>
                  </a:extLst>
                </a:gridCol>
                <a:gridCol w="1619396">
                  <a:extLst>
                    <a:ext uri="{9D8B030D-6E8A-4147-A177-3AD203B41FA5}">
                      <a16:colId xmlns:a16="http://schemas.microsoft.com/office/drawing/2014/main" val="20001"/>
                    </a:ext>
                  </a:extLst>
                </a:gridCol>
                <a:gridCol w="1946188">
                  <a:extLst>
                    <a:ext uri="{9D8B030D-6E8A-4147-A177-3AD203B41FA5}">
                      <a16:colId xmlns:a16="http://schemas.microsoft.com/office/drawing/2014/main" val="20002"/>
                    </a:ext>
                  </a:extLst>
                </a:gridCol>
              </a:tblGrid>
              <a:tr h="647300">
                <a:tc>
                  <a:txBody>
                    <a:bodyPr/>
                    <a:lstStyle/>
                    <a:p>
                      <a:pPr marL="0" lvl="0" indent="0" algn="ctr" rtl="0">
                        <a:lnSpc>
                          <a:spcPct val="100000"/>
                        </a:lnSpc>
                        <a:spcBef>
                          <a:spcPts val="0"/>
                        </a:spcBef>
                        <a:spcAft>
                          <a:spcPts val="0"/>
                        </a:spcAft>
                        <a:buNone/>
                      </a:pPr>
                      <a:r>
                        <a:rPr lang="en" sz="2500" dirty="0">
                          <a:solidFill>
                            <a:schemeClr val="dk2"/>
                          </a:solidFill>
                          <a:latin typeface="Aldrich"/>
                          <a:ea typeface="Aldrich"/>
                          <a:cs typeface="Aldrich"/>
                          <a:sym typeface="Aldrich"/>
                        </a:rPr>
                        <a:t>Model</a:t>
                      </a:r>
                      <a:endParaRPr sz="2500" dirty="0">
                        <a:solidFill>
                          <a:schemeClr val="dk2"/>
                        </a:solidFill>
                        <a:latin typeface="Aldrich"/>
                        <a:ea typeface="Aldrich"/>
                        <a:cs typeface="Aldrich"/>
                        <a:sym typeface="Aldrich"/>
                      </a:endParaRPr>
                    </a:p>
                  </a:txBody>
                  <a:tcPr marL="91425" marR="91425" marT="91425" marB="91425" anchor="ctr">
                    <a:lnL w="19050"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19050" cap="flat" cmpd="sng">
                      <a:solidFill>
                        <a:schemeClr val="accent3"/>
                      </a:solidFill>
                      <a:prstDash val="solid"/>
                      <a:round/>
                      <a:headEnd type="none" w="sm" len="sm"/>
                      <a:tailEnd type="none" w="sm" len="sm"/>
                    </a:lnT>
                    <a:lnB w="9525" cap="flat" cmpd="sng">
                      <a:solidFill>
                        <a:schemeClr val="lt1">
                          <a:alpha val="0"/>
                        </a:schemeClr>
                      </a:solidFill>
                      <a:prstDash val="solid"/>
                      <a:round/>
                      <a:headEnd type="none" w="sm" len="sm"/>
                      <a:tailEnd type="none" w="sm" len="sm"/>
                    </a:lnB>
                    <a:solidFill>
                      <a:schemeClr val="accent3"/>
                    </a:solidFill>
                  </a:tcPr>
                </a:tc>
                <a:tc>
                  <a:txBody>
                    <a:bodyPr/>
                    <a:lstStyle/>
                    <a:p>
                      <a:pPr marL="0" lvl="0" indent="0" algn="ctr" rtl="0">
                        <a:lnSpc>
                          <a:spcPct val="100000"/>
                        </a:lnSpc>
                        <a:spcBef>
                          <a:spcPts val="0"/>
                        </a:spcBef>
                        <a:spcAft>
                          <a:spcPts val="0"/>
                        </a:spcAft>
                        <a:buNone/>
                      </a:pPr>
                      <a:r>
                        <a:rPr lang="en-US" sz="2500" dirty="0">
                          <a:solidFill>
                            <a:schemeClr val="dk2"/>
                          </a:solidFill>
                          <a:latin typeface="Aldrich"/>
                          <a:ea typeface="Aldrich"/>
                          <a:cs typeface="Aldrich"/>
                          <a:sym typeface="Aldrich"/>
                        </a:rPr>
                        <a:t>Train</a:t>
                      </a:r>
                      <a:endParaRPr sz="2500" dirty="0">
                        <a:solidFill>
                          <a:schemeClr val="dk2"/>
                        </a:solidFill>
                        <a:latin typeface="Aldrich"/>
                        <a:ea typeface="Aldrich"/>
                        <a:cs typeface="Aldrich"/>
                        <a:sym typeface="Aldrich"/>
                      </a:endParaRPr>
                    </a:p>
                  </a:txBody>
                  <a:tcPr marL="91425" marR="91425" marT="91425" marB="91425" anchor="ctr">
                    <a:lnL w="9525" cap="flat" cmpd="sng">
                      <a:solidFill>
                        <a:schemeClr val="accent3"/>
                      </a:solidFill>
                      <a:prstDash val="solid"/>
                      <a:round/>
                      <a:headEnd type="none" w="sm" len="sm"/>
                      <a:tailEnd type="none" w="sm" len="sm"/>
                    </a:lnL>
                    <a:lnR w="9525" cap="flat" cmpd="sng" algn="ctr">
                      <a:solidFill>
                        <a:schemeClr val="accent3"/>
                      </a:solidFill>
                      <a:prstDash val="solid"/>
                      <a:round/>
                      <a:headEnd type="none" w="sm" len="sm"/>
                      <a:tailEnd type="none" w="sm" len="sm"/>
                    </a:lnR>
                    <a:lnT w="19050" cap="flat" cmpd="sng">
                      <a:solidFill>
                        <a:schemeClr val="accent3"/>
                      </a:solidFill>
                      <a:prstDash val="solid"/>
                      <a:round/>
                      <a:headEnd type="none" w="sm" len="sm"/>
                      <a:tailEnd type="none" w="sm" len="sm"/>
                    </a:lnT>
                    <a:lnB w="9525" cap="flat" cmpd="sng" algn="ctr">
                      <a:solidFill>
                        <a:schemeClr val="lt1">
                          <a:alpha val="0"/>
                        </a:schemeClr>
                      </a:solidFill>
                      <a:prstDash val="solid"/>
                      <a:round/>
                      <a:headEnd type="none" w="sm" len="sm"/>
                      <a:tailEnd type="none" w="sm" len="sm"/>
                    </a:lnB>
                    <a:solidFill>
                      <a:schemeClr val="accent3"/>
                    </a:solidFill>
                  </a:tcPr>
                </a:tc>
                <a:tc>
                  <a:txBody>
                    <a:bodyPr/>
                    <a:lstStyle/>
                    <a:p>
                      <a:pPr marL="0" lvl="0" indent="0" algn="ctr" rtl="0">
                        <a:lnSpc>
                          <a:spcPct val="100000"/>
                        </a:lnSpc>
                        <a:spcBef>
                          <a:spcPts val="0"/>
                        </a:spcBef>
                        <a:spcAft>
                          <a:spcPts val="0"/>
                        </a:spcAft>
                        <a:buNone/>
                      </a:pPr>
                      <a:r>
                        <a:rPr lang="en" sz="2500" dirty="0">
                          <a:solidFill>
                            <a:schemeClr val="dk2"/>
                          </a:solidFill>
                          <a:latin typeface="Aldrich"/>
                          <a:ea typeface="Aldrich"/>
                          <a:cs typeface="Aldrich"/>
                          <a:sym typeface="Aldrich"/>
                        </a:rPr>
                        <a:t>Test</a:t>
                      </a:r>
                      <a:endParaRPr sz="2500" dirty="0">
                        <a:solidFill>
                          <a:schemeClr val="dk2"/>
                        </a:solidFill>
                        <a:latin typeface="Aldrich"/>
                        <a:ea typeface="Aldrich"/>
                        <a:cs typeface="Aldrich"/>
                        <a:sym typeface="Aldrich"/>
                      </a:endParaRPr>
                    </a:p>
                  </a:txBody>
                  <a:tcPr marL="91425" marR="91425" marT="91425" marB="91425" anchor="ctr">
                    <a:lnL w="9525" cap="flat" cmpd="sng">
                      <a:solidFill>
                        <a:schemeClr val="accent3"/>
                      </a:solidFill>
                      <a:prstDash val="solid"/>
                      <a:round/>
                      <a:headEnd type="none" w="sm" len="sm"/>
                      <a:tailEnd type="none" w="sm" len="sm"/>
                    </a:lnL>
                    <a:lnR w="9525" cap="flat" cmpd="sng">
                      <a:solidFill>
                        <a:srgbClr val="CCCCCC">
                          <a:alpha val="0"/>
                        </a:srgbClr>
                      </a:solidFill>
                      <a:prstDash val="solid"/>
                      <a:round/>
                      <a:headEnd type="none" w="sm" len="sm"/>
                      <a:tailEnd type="none" w="sm" len="sm"/>
                    </a:lnR>
                    <a:lnT w="19050" cap="flat" cmpd="sng">
                      <a:solidFill>
                        <a:schemeClr val="accent3"/>
                      </a:solidFill>
                      <a:prstDash val="solid"/>
                      <a:round/>
                      <a:headEnd type="none" w="sm" len="sm"/>
                      <a:tailEnd type="none" w="sm" len="sm"/>
                    </a:lnT>
                    <a:lnB w="9525" cap="flat" cmpd="sng">
                      <a:solidFill>
                        <a:schemeClr val="lt1">
                          <a:alpha val="0"/>
                        </a:schemeClr>
                      </a:solidFill>
                      <a:prstDash val="solid"/>
                      <a:round/>
                      <a:headEnd type="none" w="sm" len="sm"/>
                      <a:tailEnd type="none" w="sm" len="sm"/>
                    </a:lnB>
                    <a:solidFill>
                      <a:schemeClr val="accent3"/>
                    </a:solidFill>
                  </a:tcPr>
                </a:tc>
                <a:tc>
                  <a:txBody>
                    <a:bodyPr/>
                    <a:lstStyle/>
                    <a:p>
                      <a:pPr marL="0" lvl="0" indent="0" algn="ctr" rtl="0">
                        <a:lnSpc>
                          <a:spcPct val="100000"/>
                        </a:lnSpc>
                        <a:spcBef>
                          <a:spcPts val="0"/>
                        </a:spcBef>
                        <a:spcAft>
                          <a:spcPts val="0"/>
                        </a:spcAft>
                        <a:buNone/>
                      </a:pPr>
                      <a:r>
                        <a:rPr lang="en" sz="2500" dirty="0">
                          <a:solidFill>
                            <a:schemeClr val="dk2"/>
                          </a:solidFill>
                          <a:latin typeface="Aldrich"/>
                          <a:ea typeface="Aldrich"/>
                          <a:cs typeface="Aldrich"/>
                          <a:sym typeface="Aldrich"/>
                        </a:rPr>
                        <a:t>Runtime</a:t>
                      </a:r>
                      <a:endParaRPr sz="2500" dirty="0">
                        <a:solidFill>
                          <a:schemeClr val="dk2"/>
                        </a:solidFill>
                        <a:latin typeface="Aldrich"/>
                        <a:ea typeface="Aldrich"/>
                        <a:cs typeface="Aldrich"/>
                        <a:sym typeface="Aldrich"/>
                      </a:endParaRPr>
                    </a:p>
                  </a:txBody>
                  <a:tcPr marL="91425" marR="91425" marT="91425" marB="91425" anchor="ctr">
                    <a:lnL w="9525" cap="flat" cmpd="sng">
                      <a:solidFill>
                        <a:srgbClr val="CCCCCC">
                          <a:alpha val="0"/>
                        </a:srgbClr>
                      </a:solidFill>
                      <a:prstDash val="solid"/>
                      <a:round/>
                      <a:headEnd type="none" w="sm" len="sm"/>
                      <a:tailEnd type="none" w="sm" len="sm"/>
                    </a:lnL>
                    <a:lnR w="19050" cap="flat" cmpd="sng">
                      <a:solidFill>
                        <a:schemeClr val="accent3"/>
                      </a:solidFill>
                      <a:prstDash val="solid"/>
                      <a:round/>
                      <a:headEnd type="none" w="sm" len="sm"/>
                      <a:tailEnd type="none" w="sm" len="sm"/>
                    </a:lnR>
                    <a:lnT w="19050" cap="flat" cmpd="sng">
                      <a:solidFill>
                        <a:schemeClr val="accent3"/>
                      </a:solidFill>
                      <a:prstDash val="solid"/>
                      <a:round/>
                      <a:headEnd type="none" w="sm" len="sm"/>
                      <a:tailEnd type="none" w="sm" len="sm"/>
                    </a:lnT>
                    <a:lnB w="9525" cap="flat" cmpd="sng">
                      <a:solidFill>
                        <a:schemeClr val="lt2">
                          <a:alpha val="0"/>
                        </a:schemeClr>
                      </a:solidFill>
                      <a:prstDash val="solid"/>
                      <a:round/>
                      <a:headEnd type="none" w="sm" len="sm"/>
                      <a:tailEnd type="none" w="sm" len="sm"/>
                    </a:lnB>
                    <a:solidFill>
                      <a:schemeClr val="accent3"/>
                    </a:solidFill>
                  </a:tcPr>
                </a:tc>
                <a:extLst>
                  <a:ext uri="{0D108BD9-81ED-4DB2-BD59-A6C34878D82A}">
                    <a16:rowId xmlns:a16="http://schemas.microsoft.com/office/drawing/2014/main" val="10000"/>
                  </a:ext>
                </a:extLst>
              </a:tr>
              <a:tr h="442875">
                <a:tc>
                  <a:txBody>
                    <a:bodyPr/>
                    <a:lstStyle/>
                    <a:p>
                      <a:pPr marL="9144" lvl="0" indent="-9144" algn="ctr" rtl="0">
                        <a:lnSpc>
                          <a:spcPct val="100000"/>
                        </a:lnSpc>
                        <a:spcBef>
                          <a:spcPts val="0"/>
                        </a:spcBef>
                        <a:spcAft>
                          <a:spcPts val="0"/>
                        </a:spcAft>
                        <a:buNone/>
                      </a:pPr>
                      <a:r>
                        <a:rPr lang="en" dirty="0">
                          <a:solidFill>
                            <a:schemeClr val="accent3"/>
                          </a:solidFill>
                          <a:latin typeface="Blinker"/>
                          <a:ea typeface="Blinker"/>
                          <a:cs typeface="Blinker"/>
                          <a:sym typeface="Blinker"/>
                        </a:rPr>
                        <a:t>Random Forest</a:t>
                      </a:r>
                      <a:endParaRPr dirty="0">
                        <a:solidFill>
                          <a:schemeClr val="accent3"/>
                        </a:solidFill>
                        <a:latin typeface="Blinker"/>
                        <a:ea typeface="Blinker"/>
                        <a:cs typeface="Blinker"/>
                        <a:sym typeface="Blinker"/>
                      </a:endParaRPr>
                    </a:p>
                  </a:txBody>
                  <a:tcPr marL="91425" marR="91425" marT="91425" marB="91425" anchor="ctr">
                    <a:lnL w="19050" cap="flat" cmpd="sng">
                      <a:solidFill>
                        <a:schemeClr val="accent3"/>
                      </a:solidFill>
                      <a:prstDash val="solid"/>
                      <a:round/>
                      <a:headEnd type="none" w="sm" len="sm"/>
                      <a:tailEnd type="none" w="sm" len="sm"/>
                    </a:lnL>
                    <a:lnR w="19050" cap="flat" cmpd="sng">
                      <a:solidFill>
                        <a:schemeClr val="accent3"/>
                      </a:solidFill>
                      <a:prstDash val="solid"/>
                      <a:round/>
                      <a:headEnd type="none" w="sm" len="sm"/>
                      <a:tailEnd type="none" w="sm" len="sm"/>
                    </a:lnR>
                    <a:lnT w="9525" cap="flat" cmpd="sng">
                      <a:solidFill>
                        <a:schemeClr val="lt1">
                          <a:alpha val="0"/>
                        </a:schemeClr>
                      </a:solidFill>
                      <a:prstDash val="solid"/>
                      <a:round/>
                      <a:headEnd type="none" w="sm" len="sm"/>
                      <a:tailEnd type="none" w="sm" len="sm"/>
                    </a:lnT>
                    <a:lnB w="19050" cap="flat" cmpd="sng">
                      <a:solidFill>
                        <a:schemeClr val="accent3"/>
                      </a:solidFill>
                      <a:prstDash val="solid"/>
                      <a:round/>
                      <a:headEnd type="none" w="sm" len="sm"/>
                      <a:tailEnd type="none" w="sm" len="sm"/>
                    </a:lnB>
                  </a:tcPr>
                </a:tc>
                <a:tc>
                  <a:txBody>
                    <a:bodyPr/>
                    <a:lstStyle/>
                    <a:p>
                      <a:pPr marL="9144" lvl="0" indent="-9144" algn="ctr" rtl="0">
                        <a:lnSpc>
                          <a:spcPct val="100000"/>
                        </a:lnSpc>
                        <a:spcBef>
                          <a:spcPts val="0"/>
                        </a:spcBef>
                        <a:spcAft>
                          <a:spcPts val="0"/>
                        </a:spcAft>
                        <a:buNone/>
                      </a:pPr>
                      <a:r>
                        <a:rPr lang="en-US" dirty="0">
                          <a:solidFill>
                            <a:schemeClr val="accent3"/>
                          </a:solidFill>
                          <a:latin typeface="Blinker"/>
                          <a:ea typeface="Blinker"/>
                          <a:cs typeface="Blinker"/>
                          <a:sym typeface="Blinker"/>
                        </a:rPr>
                        <a:t>70.9%</a:t>
                      </a:r>
                      <a:endParaRPr dirty="0">
                        <a:solidFill>
                          <a:schemeClr val="accent3"/>
                        </a:solidFill>
                        <a:latin typeface="Blinker"/>
                        <a:ea typeface="Blinker"/>
                        <a:cs typeface="Blinker"/>
                        <a:sym typeface="Blinker"/>
                      </a:endParaRPr>
                    </a:p>
                  </a:txBody>
                  <a:tcPr marL="91425" marR="91425" marT="91425" marB="91425" anchor="ctr">
                    <a:lnL w="19050" cap="flat" cmpd="sng">
                      <a:solidFill>
                        <a:schemeClr val="accent3"/>
                      </a:solidFill>
                      <a:prstDash val="solid"/>
                      <a:round/>
                      <a:headEnd type="none" w="sm" len="sm"/>
                      <a:tailEnd type="none" w="sm" len="sm"/>
                    </a:lnL>
                    <a:lnR w="19050" cap="flat" cmpd="sng" algn="ctr">
                      <a:solidFill>
                        <a:schemeClr val="accent3"/>
                      </a:solidFill>
                      <a:prstDash val="solid"/>
                      <a:round/>
                      <a:headEnd type="none" w="sm" len="sm"/>
                      <a:tailEnd type="none" w="sm" len="sm"/>
                    </a:lnR>
                    <a:lnT w="9525" cap="flat" cmpd="sng" algn="ctr">
                      <a:solidFill>
                        <a:schemeClr val="lt1">
                          <a:alpha val="0"/>
                        </a:schemeClr>
                      </a:solidFill>
                      <a:prstDash val="solid"/>
                      <a:round/>
                      <a:headEnd type="none" w="sm" len="sm"/>
                      <a:tailEnd type="none" w="sm" len="sm"/>
                    </a:lnT>
                    <a:lnB w="19050" cap="flat" cmpd="sng" algn="ctr">
                      <a:solidFill>
                        <a:schemeClr val="accent3"/>
                      </a:solidFill>
                      <a:prstDash val="solid"/>
                      <a:round/>
                      <a:headEnd type="none" w="sm" len="sm"/>
                      <a:tailEnd type="none" w="sm" len="sm"/>
                    </a:lnB>
                  </a:tcPr>
                </a:tc>
                <a:tc>
                  <a:txBody>
                    <a:bodyPr/>
                    <a:lstStyle/>
                    <a:p>
                      <a:pPr marL="9144" lvl="0" indent="-9144" algn="ctr" rtl="0">
                        <a:lnSpc>
                          <a:spcPct val="100000"/>
                        </a:lnSpc>
                        <a:spcBef>
                          <a:spcPts val="0"/>
                        </a:spcBef>
                        <a:spcAft>
                          <a:spcPts val="0"/>
                        </a:spcAft>
                        <a:buNone/>
                      </a:pPr>
                      <a:r>
                        <a:rPr lang="en-US" dirty="0">
                          <a:solidFill>
                            <a:schemeClr val="accent3"/>
                          </a:solidFill>
                          <a:latin typeface="Blinker"/>
                          <a:ea typeface="Blinker"/>
                          <a:cs typeface="Blinker"/>
                          <a:sym typeface="Blinker"/>
                        </a:rPr>
                        <a:t>58.9%</a:t>
                      </a:r>
                      <a:endParaRPr dirty="0">
                        <a:solidFill>
                          <a:schemeClr val="accent3"/>
                        </a:solidFill>
                        <a:latin typeface="Blinker"/>
                        <a:ea typeface="Blinker"/>
                        <a:cs typeface="Blinker"/>
                        <a:sym typeface="Blinker"/>
                      </a:endParaRPr>
                    </a:p>
                  </a:txBody>
                  <a:tcPr marL="91425" marR="91425" marT="91425" marB="91425" anchor="ctr">
                    <a:lnL w="19050" cap="flat" cmpd="sng">
                      <a:solidFill>
                        <a:schemeClr val="accent3"/>
                      </a:solidFill>
                      <a:prstDash val="solid"/>
                      <a:round/>
                      <a:headEnd type="none" w="sm" len="sm"/>
                      <a:tailEnd type="none" w="sm" len="sm"/>
                    </a:lnL>
                    <a:lnR w="19050" cap="flat" cmpd="sng">
                      <a:solidFill>
                        <a:schemeClr val="accent3"/>
                      </a:solidFill>
                      <a:prstDash val="solid"/>
                      <a:round/>
                      <a:headEnd type="none" w="sm" len="sm"/>
                      <a:tailEnd type="none" w="sm" len="sm"/>
                    </a:lnR>
                    <a:lnT w="9525" cap="flat" cmpd="sng">
                      <a:solidFill>
                        <a:schemeClr val="lt1">
                          <a:alpha val="0"/>
                        </a:schemeClr>
                      </a:solidFill>
                      <a:prstDash val="solid"/>
                      <a:round/>
                      <a:headEnd type="none" w="sm" len="sm"/>
                      <a:tailEnd type="none" w="sm" len="sm"/>
                    </a:lnT>
                    <a:lnB w="19050" cap="flat" cmpd="sng">
                      <a:solidFill>
                        <a:schemeClr val="accent3"/>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en-US" dirty="0">
                          <a:solidFill>
                            <a:schemeClr val="accent3"/>
                          </a:solidFill>
                          <a:latin typeface="Blinker"/>
                          <a:ea typeface="Blinker"/>
                          <a:cs typeface="Blinker"/>
                          <a:sym typeface="Blinker"/>
                        </a:rPr>
                        <a:t>19s</a:t>
                      </a:r>
                      <a:endParaRPr dirty="0">
                        <a:solidFill>
                          <a:schemeClr val="accent3"/>
                        </a:solidFill>
                        <a:latin typeface="Blinker"/>
                        <a:ea typeface="Blinker"/>
                        <a:cs typeface="Blinker"/>
                        <a:sym typeface="Blinker"/>
                      </a:endParaRPr>
                    </a:p>
                  </a:txBody>
                  <a:tcPr marL="91425" marR="91425" marT="91425" marB="91425" anchor="ctr">
                    <a:lnL w="19050" cap="flat" cmpd="sng">
                      <a:solidFill>
                        <a:schemeClr val="accent3"/>
                      </a:solidFill>
                      <a:prstDash val="solid"/>
                      <a:round/>
                      <a:headEnd type="none" w="sm" len="sm"/>
                      <a:tailEnd type="none" w="sm" len="sm"/>
                    </a:lnL>
                    <a:lnR w="19050" cap="flat" cmpd="sng">
                      <a:solidFill>
                        <a:schemeClr val="accent3"/>
                      </a:solidFill>
                      <a:prstDash val="solid"/>
                      <a:round/>
                      <a:headEnd type="none" w="sm" len="sm"/>
                      <a:tailEnd type="none" w="sm" len="sm"/>
                    </a:lnR>
                    <a:lnT w="9525" cap="flat" cmpd="sng">
                      <a:solidFill>
                        <a:schemeClr val="lt2">
                          <a:alpha val="0"/>
                        </a:schemeClr>
                      </a:solidFill>
                      <a:prstDash val="solid"/>
                      <a:round/>
                      <a:headEnd type="none" w="sm" len="sm"/>
                      <a:tailEnd type="none" w="sm" len="sm"/>
                    </a:lnT>
                    <a:lnB w="19050" cap="flat" cmpd="sng">
                      <a:solidFill>
                        <a:schemeClr val="accent3"/>
                      </a:solidFill>
                      <a:prstDash val="solid"/>
                      <a:round/>
                      <a:headEnd type="none" w="sm" len="sm"/>
                      <a:tailEnd type="none" w="sm" len="sm"/>
                    </a:lnB>
                    <a:solidFill>
                      <a:schemeClr val="accent1"/>
                    </a:solidFill>
                  </a:tcPr>
                </a:tc>
                <a:extLst>
                  <a:ext uri="{0D108BD9-81ED-4DB2-BD59-A6C34878D82A}">
                    <a16:rowId xmlns:a16="http://schemas.microsoft.com/office/drawing/2014/main" val="10001"/>
                  </a:ext>
                </a:extLst>
              </a:tr>
              <a:tr h="442875">
                <a:tc>
                  <a:txBody>
                    <a:bodyPr/>
                    <a:lstStyle/>
                    <a:p>
                      <a:pPr marL="9144" lvl="0" indent="-9144" algn="ctr" rtl="0">
                        <a:lnSpc>
                          <a:spcPct val="100000"/>
                        </a:lnSpc>
                        <a:spcBef>
                          <a:spcPts val="0"/>
                        </a:spcBef>
                        <a:spcAft>
                          <a:spcPts val="0"/>
                        </a:spcAft>
                        <a:buNone/>
                      </a:pPr>
                      <a:r>
                        <a:rPr lang="en" dirty="0">
                          <a:solidFill>
                            <a:schemeClr val="accent3"/>
                          </a:solidFill>
                          <a:latin typeface="Blinker"/>
                          <a:ea typeface="Blinker"/>
                          <a:cs typeface="Blinker"/>
                          <a:sym typeface="Blinker"/>
                        </a:rPr>
                        <a:t>Decision Tree</a:t>
                      </a:r>
                      <a:endParaRPr dirty="0">
                        <a:solidFill>
                          <a:schemeClr val="accent3"/>
                        </a:solidFill>
                        <a:latin typeface="Blinker"/>
                        <a:ea typeface="Blinker"/>
                        <a:cs typeface="Blinker"/>
                        <a:sym typeface="Blinker"/>
                      </a:endParaRPr>
                    </a:p>
                  </a:txBody>
                  <a:tcPr marL="91425" marR="91425" marT="91425" marB="91425" anchor="ctr">
                    <a:lnL w="19050" cap="flat" cmpd="sng">
                      <a:solidFill>
                        <a:schemeClr val="accent3"/>
                      </a:solidFill>
                      <a:prstDash val="solid"/>
                      <a:round/>
                      <a:headEnd type="none" w="sm" len="sm"/>
                      <a:tailEnd type="none" w="sm" len="sm"/>
                    </a:lnL>
                    <a:lnR w="19050" cap="flat" cmpd="sng">
                      <a:solidFill>
                        <a:schemeClr val="accent3"/>
                      </a:solidFill>
                      <a:prstDash val="solid"/>
                      <a:round/>
                      <a:headEnd type="none" w="sm" len="sm"/>
                      <a:tailEnd type="none" w="sm" len="sm"/>
                    </a:lnR>
                    <a:lnT w="19050" cap="flat" cmpd="sng">
                      <a:solidFill>
                        <a:schemeClr val="accent3"/>
                      </a:solidFill>
                      <a:prstDash val="solid"/>
                      <a:round/>
                      <a:headEnd type="none" w="sm" len="sm"/>
                      <a:tailEnd type="none" w="sm" len="sm"/>
                    </a:lnT>
                    <a:lnB w="19050" cap="flat" cmpd="sng">
                      <a:solidFill>
                        <a:schemeClr val="accent3"/>
                      </a:solidFill>
                      <a:prstDash val="solid"/>
                      <a:round/>
                      <a:headEnd type="none" w="sm" len="sm"/>
                      <a:tailEnd type="none" w="sm" len="sm"/>
                    </a:lnB>
                  </a:tcPr>
                </a:tc>
                <a:tc>
                  <a:txBody>
                    <a:bodyPr/>
                    <a:lstStyle/>
                    <a:p>
                      <a:pPr marL="9144" lvl="0" indent="-9144" algn="ctr" rtl="0">
                        <a:lnSpc>
                          <a:spcPct val="100000"/>
                        </a:lnSpc>
                        <a:spcBef>
                          <a:spcPts val="0"/>
                        </a:spcBef>
                        <a:spcAft>
                          <a:spcPts val="0"/>
                        </a:spcAft>
                        <a:buNone/>
                      </a:pPr>
                      <a:r>
                        <a:rPr lang="en-US" dirty="0">
                          <a:solidFill>
                            <a:schemeClr val="accent3"/>
                          </a:solidFill>
                          <a:latin typeface="Blinker"/>
                          <a:ea typeface="Blinker"/>
                          <a:cs typeface="Blinker"/>
                          <a:sym typeface="Blinker"/>
                        </a:rPr>
                        <a:t>68.6%</a:t>
                      </a:r>
                      <a:endParaRPr dirty="0">
                        <a:solidFill>
                          <a:schemeClr val="accent3"/>
                        </a:solidFill>
                        <a:latin typeface="Blinker"/>
                        <a:ea typeface="Blinker"/>
                        <a:cs typeface="Blinker"/>
                        <a:sym typeface="Blinker"/>
                      </a:endParaRPr>
                    </a:p>
                  </a:txBody>
                  <a:tcPr marL="91425" marR="91425" marT="91425" marB="91425" anchor="ctr">
                    <a:lnL w="19050" cap="flat" cmpd="sng">
                      <a:solidFill>
                        <a:schemeClr val="accent3"/>
                      </a:solidFill>
                      <a:prstDash val="solid"/>
                      <a:round/>
                      <a:headEnd type="none" w="sm" len="sm"/>
                      <a:tailEnd type="none" w="sm" len="sm"/>
                    </a:lnL>
                    <a:lnR w="19050" cap="flat" cmpd="sng" algn="ctr">
                      <a:solidFill>
                        <a:schemeClr val="accent3"/>
                      </a:solidFill>
                      <a:prstDash val="solid"/>
                      <a:round/>
                      <a:headEnd type="none" w="sm" len="sm"/>
                      <a:tailEnd type="none" w="sm" len="sm"/>
                    </a:lnR>
                    <a:lnT w="19050" cap="flat" cmpd="sng" algn="ctr">
                      <a:solidFill>
                        <a:schemeClr val="accent3"/>
                      </a:solidFill>
                      <a:prstDash val="solid"/>
                      <a:round/>
                      <a:headEnd type="none" w="sm" len="sm"/>
                      <a:tailEnd type="none" w="sm" len="sm"/>
                    </a:lnT>
                    <a:lnB w="19050" cap="flat" cmpd="sng" algn="ctr">
                      <a:solidFill>
                        <a:schemeClr val="accent3"/>
                      </a:solidFill>
                      <a:prstDash val="solid"/>
                      <a:round/>
                      <a:headEnd type="none" w="sm" len="sm"/>
                      <a:tailEnd type="none" w="sm" len="sm"/>
                    </a:lnB>
                  </a:tcPr>
                </a:tc>
                <a:tc>
                  <a:txBody>
                    <a:bodyPr/>
                    <a:lstStyle/>
                    <a:p>
                      <a:pPr marL="9144" lvl="0" indent="-9144" algn="ctr" rtl="0">
                        <a:lnSpc>
                          <a:spcPct val="100000"/>
                        </a:lnSpc>
                        <a:spcBef>
                          <a:spcPts val="0"/>
                        </a:spcBef>
                        <a:spcAft>
                          <a:spcPts val="0"/>
                        </a:spcAft>
                        <a:buNone/>
                      </a:pPr>
                      <a:r>
                        <a:rPr lang="en-US" dirty="0">
                          <a:solidFill>
                            <a:schemeClr val="accent3"/>
                          </a:solidFill>
                          <a:latin typeface="Blinker"/>
                          <a:ea typeface="Blinker"/>
                          <a:cs typeface="Blinker"/>
                          <a:sym typeface="Blinker"/>
                        </a:rPr>
                        <a:t>69.3%</a:t>
                      </a:r>
                      <a:endParaRPr dirty="0">
                        <a:solidFill>
                          <a:schemeClr val="accent3"/>
                        </a:solidFill>
                        <a:latin typeface="Blinker"/>
                        <a:ea typeface="Blinker"/>
                        <a:cs typeface="Blinker"/>
                        <a:sym typeface="Blinker"/>
                      </a:endParaRPr>
                    </a:p>
                  </a:txBody>
                  <a:tcPr marL="91425" marR="91425" marT="91425" marB="91425" anchor="ctr">
                    <a:lnL w="19050" cap="flat" cmpd="sng">
                      <a:solidFill>
                        <a:schemeClr val="accent3"/>
                      </a:solidFill>
                      <a:prstDash val="solid"/>
                      <a:round/>
                      <a:headEnd type="none" w="sm" len="sm"/>
                      <a:tailEnd type="none" w="sm" len="sm"/>
                    </a:lnL>
                    <a:lnR w="19050" cap="flat" cmpd="sng">
                      <a:solidFill>
                        <a:schemeClr val="accent3"/>
                      </a:solidFill>
                      <a:prstDash val="solid"/>
                      <a:round/>
                      <a:headEnd type="none" w="sm" len="sm"/>
                      <a:tailEnd type="none" w="sm" len="sm"/>
                    </a:lnR>
                    <a:lnT w="19050" cap="flat" cmpd="sng">
                      <a:solidFill>
                        <a:schemeClr val="accent3"/>
                      </a:solidFill>
                      <a:prstDash val="solid"/>
                      <a:round/>
                      <a:headEnd type="none" w="sm" len="sm"/>
                      <a:tailEnd type="none" w="sm" len="sm"/>
                    </a:lnT>
                    <a:lnB w="19050" cap="flat" cmpd="sng">
                      <a:solidFill>
                        <a:schemeClr val="accent3"/>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en-US" dirty="0">
                          <a:solidFill>
                            <a:schemeClr val="accent3"/>
                          </a:solidFill>
                          <a:latin typeface="Blinker"/>
                          <a:ea typeface="Blinker"/>
                          <a:cs typeface="Blinker"/>
                          <a:sym typeface="Blinker"/>
                        </a:rPr>
                        <a:t>0.29s</a:t>
                      </a:r>
                      <a:endParaRPr dirty="0">
                        <a:solidFill>
                          <a:schemeClr val="accent3"/>
                        </a:solidFill>
                        <a:latin typeface="Blinker"/>
                        <a:ea typeface="Blinker"/>
                        <a:cs typeface="Blinker"/>
                        <a:sym typeface="Blinker"/>
                      </a:endParaRPr>
                    </a:p>
                  </a:txBody>
                  <a:tcPr marL="91425" marR="91425" marT="91425" marB="91425" anchor="ctr">
                    <a:lnL w="19050" cap="flat" cmpd="sng">
                      <a:solidFill>
                        <a:schemeClr val="accent3"/>
                      </a:solidFill>
                      <a:prstDash val="solid"/>
                      <a:round/>
                      <a:headEnd type="none" w="sm" len="sm"/>
                      <a:tailEnd type="none" w="sm" len="sm"/>
                    </a:lnL>
                    <a:lnR w="19050" cap="flat" cmpd="sng">
                      <a:solidFill>
                        <a:schemeClr val="accent3"/>
                      </a:solidFill>
                      <a:prstDash val="solid"/>
                      <a:round/>
                      <a:headEnd type="none" w="sm" len="sm"/>
                      <a:tailEnd type="none" w="sm" len="sm"/>
                    </a:lnR>
                    <a:lnT w="19050" cap="flat" cmpd="sng">
                      <a:solidFill>
                        <a:schemeClr val="accent3"/>
                      </a:solidFill>
                      <a:prstDash val="solid"/>
                      <a:round/>
                      <a:headEnd type="none" w="sm" len="sm"/>
                      <a:tailEnd type="none" w="sm" len="sm"/>
                    </a:lnT>
                    <a:lnB w="19050" cap="flat" cmpd="sng">
                      <a:solidFill>
                        <a:schemeClr val="accent3"/>
                      </a:solidFill>
                      <a:prstDash val="solid"/>
                      <a:round/>
                      <a:headEnd type="none" w="sm" len="sm"/>
                      <a:tailEnd type="none" w="sm" len="sm"/>
                    </a:lnB>
                    <a:solidFill>
                      <a:schemeClr val="accent1"/>
                    </a:solidFill>
                  </a:tcPr>
                </a:tc>
                <a:extLst>
                  <a:ext uri="{0D108BD9-81ED-4DB2-BD59-A6C34878D82A}">
                    <a16:rowId xmlns:a16="http://schemas.microsoft.com/office/drawing/2014/main" val="10002"/>
                  </a:ext>
                </a:extLst>
              </a:tr>
              <a:tr h="442875">
                <a:tc>
                  <a:txBody>
                    <a:bodyPr/>
                    <a:lstStyle/>
                    <a:p>
                      <a:pPr marL="9144" lvl="0" indent="-9144" algn="ctr" rtl="0">
                        <a:lnSpc>
                          <a:spcPct val="100000"/>
                        </a:lnSpc>
                        <a:spcBef>
                          <a:spcPts val="0"/>
                        </a:spcBef>
                        <a:spcAft>
                          <a:spcPts val="0"/>
                        </a:spcAft>
                        <a:buNone/>
                      </a:pPr>
                      <a:r>
                        <a:rPr lang="en" dirty="0">
                          <a:solidFill>
                            <a:schemeClr val="accent3"/>
                          </a:solidFill>
                          <a:latin typeface="Blinker"/>
                          <a:ea typeface="Blinker"/>
                          <a:cs typeface="Blinker"/>
                          <a:sym typeface="Blinker"/>
                        </a:rPr>
                        <a:t>KNN</a:t>
                      </a:r>
                      <a:endParaRPr dirty="0">
                        <a:solidFill>
                          <a:schemeClr val="accent3"/>
                        </a:solidFill>
                        <a:latin typeface="Blinker"/>
                        <a:ea typeface="Blinker"/>
                        <a:cs typeface="Blinker"/>
                        <a:sym typeface="Blinker"/>
                      </a:endParaRPr>
                    </a:p>
                  </a:txBody>
                  <a:tcPr marL="91425" marR="91425" marT="91425" marB="91425" anchor="ctr">
                    <a:lnL w="19050" cap="flat" cmpd="sng">
                      <a:solidFill>
                        <a:schemeClr val="accent3"/>
                      </a:solidFill>
                      <a:prstDash val="solid"/>
                      <a:round/>
                      <a:headEnd type="none" w="sm" len="sm"/>
                      <a:tailEnd type="none" w="sm" len="sm"/>
                    </a:lnL>
                    <a:lnR w="19050" cap="flat" cmpd="sng">
                      <a:solidFill>
                        <a:schemeClr val="accent3"/>
                      </a:solidFill>
                      <a:prstDash val="solid"/>
                      <a:round/>
                      <a:headEnd type="none" w="sm" len="sm"/>
                      <a:tailEnd type="none" w="sm" len="sm"/>
                    </a:lnR>
                    <a:lnT w="19050" cap="flat" cmpd="sng">
                      <a:solidFill>
                        <a:schemeClr val="accent3"/>
                      </a:solidFill>
                      <a:prstDash val="solid"/>
                      <a:round/>
                      <a:headEnd type="none" w="sm" len="sm"/>
                      <a:tailEnd type="none" w="sm" len="sm"/>
                    </a:lnT>
                    <a:lnB w="19050" cap="flat" cmpd="sng">
                      <a:solidFill>
                        <a:schemeClr val="accent3"/>
                      </a:solidFill>
                      <a:prstDash val="solid"/>
                      <a:round/>
                      <a:headEnd type="none" w="sm" len="sm"/>
                      <a:tailEnd type="none" w="sm" len="sm"/>
                    </a:lnB>
                  </a:tcPr>
                </a:tc>
                <a:tc>
                  <a:txBody>
                    <a:bodyPr/>
                    <a:lstStyle/>
                    <a:p>
                      <a:pPr marL="9144" lvl="0" indent="-9144" algn="ctr" rtl="0">
                        <a:lnSpc>
                          <a:spcPct val="100000"/>
                        </a:lnSpc>
                        <a:spcBef>
                          <a:spcPts val="0"/>
                        </a:spcBef>
                        <a:spcAft>
                          <a:spcPts val="0"/>
                        </a:spcAft>
                        <a:buNone/>
                      </a:pPr>
                      <a:r>
                        <a:rPr lang="en-US" dirty="0">
                          <a:solidFill>
                            <a:schemeClr val="accent3"/>
                          </a:solidFill>
                          <a:latin typeface="Blinker"/>
                          <a:ea typeface="Blinker"/>
                          <a:cs typeface="Blinker"/>
                          <a:sym typeface="Blinker"/>
                        </a:rPr>
                        <a:t>68.8%</a:t>
                      </a:r>
                      <a:endParaRPr dirty="0">
                        <a:solidFill>
                          <a:schemeClr val="accent3"/>
                        </a:solidFill>
                        <a:latin typeface="Blinker"/>
                        <a:ea typeface="Blinker"/>
                        <a:cs typeface="Blinker"/>
                        <a:sym typeface="Blinker"/>
                      </a:endParaRPr>
                    </a:p>
                  </a:txBody>
                  <a:tcPr marL="91425" marR="91425" marT="91425" marB="91425" anchor="ctr">
                    <a:lnL w="19050" cap="flat" cmpd="sng">
                      <a:solidFill>
                        <a:schemeClr val="accent3"/>
                      </a:solidFill>
                      <a:prstDash val="solid"/>
                      <a:round/>
                      <a:headEnd type="none" w="sm" len="sm"/>
                      <a:tailEnd type="none" w="sm" len="sm"/>
                    </a:lnL>
                    <a:lnR w="19050" cap="flat" cmpd="sng" algn="ctr">
                      <a:solidFill>
                        <a:schemeClr val="accent3"/>
                      </a:solidFill>
                      <a:prstDash val="solid"/>
                      <a:round/>
                      <a:headEnd type="none" w="sm" len="sm"/>
                      <a:tailEnd type="none" w="sm" len="sm"/>
                    </a:lnR>
                    <a:lnT w="19050" cap="flat" cmpd="sng" algn="ctr">
                      <a:solidFill>
                        <a:schemeClr val="accent3"/>
                      </a:solidFill>
                      <a:prstDash val="solid"/>
                      <a:round/>
                      <a:headEnd type="none" w="sm" len="sm"/>
                      <a:tailEnd type="none" w="sm" len="sm"/>
                    </a:lnT>
                    <a:lnB w="19050" cap="flat" cmpd="sng" algn="ctr">
                      <a:solidFill>
                        <a:schemeClr val="accent3"/>
                      </a:solidFill>
                      <a:prstDash val="solid"/>
                      <a:round/>
                      <a:headEnd type="none" w="sm" len="sm"/>
                      <a:tailEnd type="none" w="sm" len="sm"/>
                    </a:lnB>
                  </a:tcPr>
                </a:tc>
                <a:tc>
                  <a:txBody>
                    <a:bodyPr/>
                    <a:lstStyle/>
                    <a:p>
                      <a:pPr marL="9144" lvl="0" indent="-9144" algn="ctr" rtl="0">
                        <a:lnSpc>
                          <a:spcPct val="100000"/>
                        </a:lnSpc>
                        <a:spcBef>
                          <a:spcPts val="0"/>
                        </a:spcBef>
                        <a:spcAft>
                          <a:spcPts val="0"/>
                        </a:spcAft>
                        <a:buNone/>
                      </a:pPr>
                      <a:r>
                        <a:rPr lang="en-US" dirty="0">
                          <a:solidFill>
                            <a:schemeClr val="accent3"/>
                          </a:solidFill>
                          <a:latin typeface="Blinker"/>
                          <a:ea typeface="Blinker"/>
                          <a:cs typeface="Blinker"/>
                          <a:sym typeface="Blinker"/>
                        </a:rPr>
                        <a:t>65.2%</a:t>
                      </a:r>
                      <a:endParaRPr dirty="0">
                        <a:solidFill>
                          <a:schemeClr val="accent3"/>
                        </a:solidFill>
                        <a:latin typeface="Blinker"/>
                        <a:ea typeface="Blinker"/>
                        <a:cs typeface="Blinker"/>
                        <a:sym typeface="Blinker"/>
                      </a:endParaRPr>
                    </a:p>
                  </a:txBody>
                  <a:tcPr marL="91425" marR="91425" marT="91425" marB="91425" anchor="ctr">
                    <a:lnL w="19050" cap="flat" cmpd="sng">
                      <a:solidFill>
                        <a:schemeClr val="accent3"/>
                      </a:solidFill>
                      <a:prstDash val="solid"/>
                      <a:round/>
                      <a:headEnd type="none" w="sm" len="sm"/>
                      <a:tailEnd type="none" w="sm" len="sm"/>
                    </a:lnL>
                    <a:lnR w="19050" cap="flat" cmpd="sng">
                      <a:solidFill>
                        <a:schemeClr val="accent3"/>
                      </a:solidFill>
                      <a:prstDash val="solid"/>
                      <a:round/>
                      <a:headEnd type="none" w="sm" len="sm"/>
                      <a:tailEnd type="none" w="sm" len="sm"/>
                    </a:lnR>
                    <a:lnT w="19050" cap="flat" cmpd="sng">
                      <a:solidFill>
                        <a:schemeClr val="accent3"/>
                      </a:solidFill>
                      <a:prstDash val="solid"/>
                      <a:round/>
                      <a:headEnd type="none" w="sm" len="sm"/>
                      <a:tailEnd type="none" w="sm" len="sm"/>
                    </a:lnT>
                    <a:lnB w="19050" cap="flat" cmpd="sng">
                      <a:solidFill>
                        <a:schemeClr val="accent3"/>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en-US" dirty="0">
                          <a:solidFill>
                            <a:schemeClr val="accent3"/>
                          </a:solidFill>
                          <a:latin typeface="Blinker"/>
                          <a:ea typeface="Blinker"/>
                          <a:cs typeface="Blinker"/>
                          <a:sym typeface="Blinker"/>
                        </a:rPr>
                        <a:t>23s</a:t>
                      </a:r>
                      <a:endParaRPr dirty="0">
                        <a:solidFill>
                          <a:schemeClr val="accent3"/>
                        </a:solidFill>
                        <a:latin typeface="Blinker"/>
                        <a:ea typeface="Blinker"/>
                        <a:cs typeface="Blinker"/>
                        <a:sym typeface="Blinker"/>
                      </a:endParaRPr>
                    </a:p>
                  </a:txBody>
                  <a:tcPr marL="91425" marR="91425" marT="91425" marB="91425" anchor="ctr">
                    <a:lnL w="19050" cap="flat" cmpd="sng">
                      <a:solidFill>
                        <a:schemeClr val="accent3"/>
                      </a:solidFill>
                      <a:prstDash val="solid"/>
                      <a:round/>
                      <a:headEnd type="none" w="sm" len="sm"/>
                      <a:tailEnd type="none" w="sm" len="sm"/>
                    </a:lnL>
                    <a:lnR w="19050" cap="flat" cmpd="sng">
                      <a:solidFill>
                        <a:schemeClr val="accent3"/>
                      </a:solidFill>
                      <a:prstDash val="solid"/>
                      <a:round/>
                      <a:headEnd type="none" w="sm" len="sm"/>
                      <a:tailEnd type="none" w="sm" len="sm"/>
                    </a:lnR>
                    <a:lnT w="19050" cap="flat" cmpd="sng">
                      <a:solidFill>
                        <a:schemeClr val="accent3"/>
                      </a:solidFill>
                      <a:prstDash val="solid"/>
                      <a:round/>
                      <a:headEnd type="none" w="sm" len="sm"/>
                      <a:tailEnd type="none" w="sm" len="sm"/>
                    </a:lnT>
                    <a:lnB w="19050" cap="flat" cmpd="sng">
                      <a:solidFill>
                        <a:schemeClr val="accent3"/>
                      </a:solidFill>
                      <a:prstDash val="solid"/>
                      <a:round/>
                      <a:headEnd type="none" w="sm" len="sm"/>
                      <a:tailEnd type="none" w="sm" len="sm"/>
                    </a:lnB>
                    <a:solidFill>
                      <a:schemeClr val="accent1"/>
                    </a:solidFill>
                  </a:tcPr>
                </a:tc>
                <a:extLst>
                  <a:ext uri="{0D108BD9-81ED-4DB2-BD59-A6C34878D82A}">
                    <a16:rowId xmlns:a16="http://schemas.microsoft.com/office/drawing/2014/main" val="10003"/>
                  </a:ext>
                </a:extLst>
              </a:tr>
              <a:tr h="442875">
                <a:tc>
                  <a:txBody>
                    <a:bodyPr/>
                    <a:lstStyle/>
                    <a:p>
                      <a:pPr marL="9144" lvl="0" indent="-9144" algn="ctr" rtl="0">
                        <a:lnSpc>
                          <a:spcPct val="100000"/>
                        </a:lnSpc>
                        <a:spcBef>
                          <a:spcPts val="0"/>
                        </a:spcBef>
                        <a:spcAft>
                          <a:spcPts val="0"/>
                        </a:spcAft>
                        <a:buNone/>
                      </a:pPr>
                      <a:r>
                        <a:rPr lang="en" dirty="0">
                          <a:solidFill>
                            <a:schemeClr val="accent3"/>
                          </a:solidFill>
                          <a:latin typeface="Blinker"/>
                          <a:ea typeface="Blinker"/>
                          <a:cs typeface="Blinker"/>
                          <a:sym typeface="Blinker"/>
                        </a:rPr>
                        <a:t>Logistic Regression</a:t>
                      </a:r>
                      <a:endParaRPr dirty="0">
                        <a:solidFill>
                          <a:schemeClr val="accent3"/>
                        </a:solidFill>
                        <a:latin typeface="Blinker"/>
                        <a:ea typeface="Blinker"/>
                        <a:cs typeface="Blinker"/>
                        <a:sym typeface="Blinker"/>
                      </a:endParaRPr>
                    </a:p>
                  </a:txBody>
                  <a:tcPr marL="91425" marR="91425" marT="91425" marB="91425" anchor="ctr">
                    <a:lnL w="19050" cap="flat" cmpd="sng">
                      <a:solidFill>
                        <a:schemeClr val="accent3"/>
                      </a:solidFill>
                      <a:prstDash val="solid"/>
                      <a:round/>
                      <a:headEnd type="none" w="sm" len="sm"/>
                      <a:tailEnd type="none" w="sm" len="sm"/>
                    </a:lnL>
                    <a:lnR w="19050" cap="flat" cmpd="sng">
                      <a:solidFill>
                        <a:schemeClr val="accent3"/>
                      </a:solidFill>
                      <a:prstDash val="solid"/>
                      <a:round/>
                      <a:headEnd type="none" w="sm" len="sm"/>
                      <a:tailEnd type="none" w="sm" len="sm"/>
                    </a:lnR>
                    <a:lnT w="19050" cap="flat" cmpd="sng">
                      <a:solidFill>
                        <a:schemeClr val="accent3"/>
                      </a:solidFill>
                      <a:prstDash val="solid"/>
                      <a:round/>
                      <a:headEnd type="none" w="sm" len="sm"/>
                      <a:tailEnd type="none" w="sm" len="sm"/>
                    </a:lnT>
                    <a:lnB w="19050" cap="flat" cmpd="sng">
                      <a:solidFill>
                        <a:schemeClr val="accent3"/>
                      </a:solidFill>
                      <a:prstDash val="solid"/>
                      <a:round/>
                      <a:headEnd type="none" w="sm" len="sm"/>
                      <a:tailEnd type="none" w="sm" len="sm"/>
                    </a:lnB>
                  </a:tcPr>
                </a:tc>
                <a:tc>
                  <a:txBody>
                    <a:bodyPr/>
                    <a:lstStyle/>
                    <a:p>
                      <a:pPr marL="9144" lvl="0" indent="-9144" algn="ctr" rtl="0">
                        <a:lnSpc>
                          <a:spcPct val="100000"/>
                        </a:lnSpc>
                        <a:spcBef>
                          <a:spcPts val="0"/>
                        </a:spcBef>
                        <a:spcAft>
                          <a:spcPts val="0"/>
                        </a:spcAft>
                        <a:buNone/>
                      </a:pPr>
                      <a:r>
                        <a:rPr lang="en-US" dirty="0">
                          <a:solidFill>
                            <a:schemeClr val="accent3"/>
                          </a:solidFill>
                          <a:latin typeface="Blinker"/>
                          <a:ea typeface="Blinker"/>
                          <a:cs typeface="Blinker"/>
                          <a:sym typeface="Blinker"/>
                        </a:rPr>
                        <a:t>73.8%</a:t>
                      </a:r>
                      <a:endParaRPr dirty="0">
                        <a:solidFill>
                          <a:schemeClr val="accent3"/>
                        </a:solidFill>
                        <a:latin typeface="Blinker"/>
                        <a:ea typeface="Blinker"/>
                        <a:cs typeface="Blinker"/>
                        <a:sym typeface="Blinker"/>
                      </a:endParaRPr>
                    </a:p>
                  </a:txBody>
                  <a:tcPr marL="91425" marR="91425" marT="91425" marB="91425" anchor="ctr">
                    <a:lnL w="19050" cap="flat" cmpd="sng">
                      <a:solidFill>
                        <a:schemeClr val="accent3"/>
                      </a:solidFill>
                      <a:prstDash val="solid"/>
                      <a:round/>
                      <a:headEnd type="none" w="sm" len="sm"/>
                      <a:tailEnd type="none" w="sm" len="sm"/>
                    </a:lnL>
                    <a:lnR w="19050" cap="flat" cmpd="sng" algn="ctr">
                      <a:solidFill>
                        <a:schemeClr val="accent3"/>
                      </a:solidFill>
                      <a:prstDash val="solid"/>
                      <a:round/>
                      <a:headEnd type="none" w="sm" len="sm"/>
                      <a:tailEnd type="none" w="sm" len="sm"/>
                    </a:lnR>
                    <a:lnT w="19050" cap="flat" cmpd="sng" algn="ctr">
                      <a:solidFill>
                        <a:schemeClr val="accent3"/>
                      </a:solidFill>
                      <a:prstDash val="solid"/>
                      <a:round/>
                      <a:headEnd type="none" w="sm" len="sm"/>
                      <a:tailEnd type="none" w="sm" len="sm"/>
                    </a:lnT>
                    <a:lnB w="19050" cap="flat" cmpd="sng" algn="ctr">
                      <a:solidFill>
                        <a:schemeClr val="accent3"/>
                      </a:solidFill>
                      <a:prstDash val="solid"/>
                      <a:round/>
                      <a:headEnd type="none" w="sm" len="sm"/>
                      <a:tailEnd type="none" w="sm" len="sm"/>
                    </a:lnB>
                  </a:tcPr>
                </a:tc>
                <a:tc>
                  <a:txBody>
                    <a:bodyPr/>
                    <a:lstStyle/>
                    <a:p>
                      <a:pPr marL="9144" lvl="0" indent="-9144" algn="ctr" rtl="0">
                        <a:lnSpc>
                          <a:spcPct val="100000"/>
                        </a:lnSpc>
                        <a:spcBef>
                          <a:spcPts val="0"/>
                        </a:spcBef>
                        <a:spcAft>
                          <a:spcPts val="0"/>
                        </a:spcAft>
                        <a:buNone/>
                      </a:pPr>
                      <a:r>
                        <a:rPr lang="en-US" dirty="0">
                          <a:solidFill>
                            <a:schemeClr val="accent3"/>
                          </a:solidFill>
                          <a:latin typeface="Blinker"/>
                          <a:ea typeface="Blinker"/>
                          <a:cs typeface="Blinker"/>
                          <a:sym typeface="Blinker"/>
                        </a:rPr>
                        <a:t>72.4%</a:t>
                      </a:r>
                      <a:endParaRPr dirty="0">
                        <a:solidFill>
                          <a:schemeClr val="accent3"/>
                        </a:solidFill>
                        <a:latin typeface="Blinker"/>
                        <a:ea typeface="Blinker"/>
                        <a:cs typeface="Blinker"/>
                        <a:sym typeface="Blinker"/>
                      </a:endParaRPr>
                    </a:p>
                  </a:txBody>
                  <a:tcPr marL="91425" marR="91425" marT="91425" marB="91425" anchor="ctr">
                    <a:lnL w="19050" cap="flat" cmpd="sng">
                      <a:solidFill>
                        <a:schemeClr val="accent3"/>
                      </a:solidFill>
                      <a:prstDash val="solid"/>
                      <a:round/>
                      <a:headEnd type="none" w="sm" len="sm"/>
                      <a:tailEnd type="none" w="sm" len="sm"/>
                    </a:lnL>
                    <a:lnR w="19050" cap="flat" cmpd="sng">
                      <a:solidFill>
                        <a:schemeClr val="accent3"/>
                      </a:solidFill>
                      <a:prstDash val="solid"/>
                      <a:round/>
                      <a:headEnd type="none" w="sm" len="sm"/>
                      <a:tailEnd type="none" w="sm" len="sm"/>
                    </a:lnR>
                    <a:lnT w="19050" cap="flat" cmpd="sng">
                      <a:solidFill>
                        <a:schemeClr val="accent3"/>
                      </a:solidFill>
                      <a:prstDash val="solid"/>
                      <a:round/>
                      <a:headEnd type="none" w="sm" len="sm"/>
                      <a:tailEnd type="none" w="sm" len="sm"/>
                    </a:lnT>
                    <a:lnB w="19050" cap="flat" cmpd="sng">
                      <a:solidFill>
                        <a:schemeClr val="accent3"/>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en-US" dirty="0">
                          <a:solidFill>
                            <a:schemeClr val="accent3"/>
                          </a:solidFill>
                          <a:latin typeface="Blinker"/>
                          <a:ea typeface="Blinker"/>
                          <a:cs typeface="Blinker"/>
                          <a:sym typeface="Blinker"/>
                        </a:rPr>
                        <a:t>0.53s</a:t>
                      </a:r>
                      <a:endParaRPr dirty="0">
                        <a:solidFill>
                          <a:schemeClr val="accent3"/>
                        </a:solidFill>
                        <a:latin typeface="Blinker"/>
                        <a:ea typeface="Blinker"/>
                        <a:cs typeface="Blinker"/>
                        <a:sym typeface="Blinker"/>
                      </a:endParaRPr>
                    </a:p>
                  </a:txBody>
                  <a:tcPr marL="91425" marR="91425" marT="91425" marB="91425" anchor="ctr">
                    <a:lnL w="19050" cap="flat" cmpd="sng">
                      <a:solidFill>
                        <a:schemeClr val="accent3"/>
                      </a:solidFill>
                      <a:prstDash val="solid"/>
                      <a:round/>
                      <a:headEnd type="none" w="sm" len="sm"/>
                      <a:tailEnd type="none" w="sm" len="sm"/>
                    </a:lnL>
                    <a:lnR w="19050" cap="flat" cmpd="sng">
                      <a:solidFill>
                        <a:schemeClr val="accent3"/>
                      </a:solidFill>
                      <a:prstDash val="solid"/>
                      <a:round/>
                      <a:headEnd type="none" w="sm" len="sm"/>
                      <a:tailEnd type="none" w="sm" len="sm"/>
                    </a:lnR>
                    <a:lnT w="19050" cap="flat" cmpd="sng">
                      <a:solidFill>
                        <a:schemeClr val="accent3"/>
                      </a:solidFill>
                      <a:prstDash val="solid"/>
                      <a:round/>
                      <a:headEnd type="none" w="sm" len="sm"/>
                      <a:tailEnd type="none" w="sm" len="sm"/>
                    </a:lnT>
                    <a:lnB w="19050" cap="flat" cmpd="sng">
                      <a:solidFill>
                        <a:schemeClr val="accent3"/>
                      </a:solidFill>
                      <a:prstDash val="solid"/>
                      <a:round/>
                      <a:headEnd type="none" w="sm" len="sm"/>
                      <a:tailEnd type="none" w="sm" len="sm"/>
                    </a:lnB>
                    <a:solidFill>
                      <a:schemeClr val="accent1"/>
                    </a:solidFill>
                  </a:tcPr>
                </a:tc>
                <a:extLst>
                  <a:ext uri="{0D108BD9-81ED-4DB2-BD59-A6C34878D82A}">
                    <a16:rowId xmlns:a16="http://schemas.microsoft.com/office/drawing/2014/main" val="10004"/>
                  </a:ext>
                </a:extLst>
              </a:tr>
              <a:tr h="442875">
                <a:tc>
                  <a:txBody>
                    <a:bodyPr/>
                    <a:lstStyle/>
                    <a:p>
                      <a:pPr marL="9144" lvl="0" indent="-9144" algn="ctr" rtl="0">
                        <a:spcBef>
                          <a:spcPts val="0"/>
                        </a:spcBef>
                        <a:spcAft>
                          <a:spcPts val="0"/>
                        </a:spcAft>
                        <a:buNone/>
                      </a:pPr>
                      <a:r>
                        <a:rPr lang="en" dirty="0">
                          <a:solidFill>
                            <a:schemeClr val="accent3"/>
                          </a:solidFill>
                          <a:latin typeface="Blinker"/>
                          <a:ea typeface="Blinker"/>
                          <a:cs typeface="Blinker"/>
                          <a:sym typeface="Blinker"/>
                        </a:rPr>
                        <a:t>XG Boost</a:t>
                      </a:r>
                      <a:endParaRPr dirty="0">
                        <a:solidFill>
                          <a:schemeClr val="accent3"/>
                        </a:solidFill>
                        <a:latin typeface="Blinker"/>
                        <a:ea typeface="Blinker"/>
                        <a:cs typeface="Blinker"/>
                        <a:sym typeface="Blinker"/>
                      </a:endParaRPr>
                    </a:p>
                  </a:txBody>
                  <a:tcPr marL="91425" marR="91425" marT="91425" marB="91425" anchor="ctr">
                    <a:lnL w="19050" cap="flat" cmpd="sng">
                      <a:solidFill>
                        <a:schemeClr val="accent3"/>
                      </a:solidFill>
                      <a:prstDash val="solid"/>
                      <a:round/>
                      <a:headEnd type="none" w="sm" len="sm"/>
                      <a:tailEnd type="none" w="sm" len="sm"/>
                    </a:lnL>
                    <a:lnR w="19050" cap="flat" cmpd="sng">
                      <a:solidFill>
                        <a:schemeClr val="accent3"/>
                      </a:solidFill>
                      <a:prstDash val="solid"/>
                      <a:round/>
                      <a:headEnd type="none" w="sm" len="sm"/>
                      <a:tailEnd type="none" w="sm" len="sm"/>
                    </a:lnR>
                    <a:lnT w="19050" cap="flat" cmpd="sng">
                      <a:solidFill>
                        <a:schemeClr val="accent3"/>
                      </a:solidFill>
                      <a:prstDash val="solid"/>
                      <a:round/>
                      <a:headEnd type="none" w="sm" len="sm"/>
                      <a:tailEnd type="none" w="sm" len="sm"/>
                    </a:lnT>
                    <a:lnB w="19050" cap="flat" cmpd="sng">
                      <a:solidFill>
                        <a:schemeClr val="accent3"/>
                      </a:solidFill>
                      <a:prstDash val="solid"/>
                      <a:round/>
                      <a:headEnd type="none" w="sm" len="sm"/>
                      <a:tailEnd type="none" w="sm" len="sm"/>
                    </a:lnB>
                  </a:tcPr>
                </a:tc>
                <a:tc>
                  <a:txBody>
                    <a:bodyPr/>
                    <a:lstStyle/>
                    <a:p>
                      <a:pPr marL="9144" lvl="0" indent="-9144" algn="ctr" rtl="0">
                        <a:spcBef>
                          <a:spcPts val="0"/>
                        </a:spcBef>
                        <a:spcAft>
                          <a:spcPts val="0"/>
                        </a:spcAft>
                        <a:buNone/>
                      </a:pPr>
                      <a:r>
                        <a:rPr lang="en-US" dirty="0">
                          <a:solidFill>
                            <a:schemeClr val="accent3"/>
                          </a:solidFill>
                          <a:latin typeface="Blinker"/>
                          <a:ea typeface="Blinker"/>
                          <a:cs typeface="Blinker"/>
                          <a:sym typeface="Blinker"/>
                        </a:rPr>
                        <a:t>75.6%</a:t>
                      </a:r>
                      <a:endParaRPr dirty="0">
                        <a:solidFill>
                          <a:schemeClr val="accent3"/>
                        </a:solidFill>
                        <a:latin typeface="Blinker"/>
                        <a:ea typeface="Blinker"/>
                        <a:cs typeface="Blinker"/>
                        <a:sym typeface="Blinker"/>
                      </a:endParaRPr>
                    </a:p>
                  </a:txBody>
                  <a:tcPr marL="91425" marR="91425" marT="91425" marB="91425" anchor="ctr">
                    <a:lnL w="19050" cap="flat" cmpd="sng">
                      <a:solidFill>
                        <a:schemeClr val="accent3"/>
                      </a:solidFill>
                      <a:prstDash val="solid"/>
                      <a:round/>
                      <a:headEnd type="none" w="sm" len="sm"/>
                      <a:tailEnd type="none" w="sm" len="sm"/>
                    </a:lnL>
                    <a:lnR w="19050" cap="flat" cmpd="sng" algn="ctr">
                      <a:solidFill>
                        <a:schemeClr val="accent3"/>
                      </a:solidFill>
                      <a:prstDash val="solid"/>
                      <a:round/>
                      <a:headEnd type="none" w="sm" len="sm"/>
                      <a:tailEnd type="none" w="sm" len="sm"/>
                    </a:lnR>
                    <a:lnT w="19050" cap="flat" cmpd="sng" algn="ctr">
                      <a:solidFill>
                        <a:schemeClr val="accent3"/>
                      </a:solidFill>
                      <a:prstDash val="solid"/>
                      <a:round/>
                      <a:headEnd type="none" w="sm" len="sm"/>
                      <a:tailEnd type="none" w="sm" len="sm"/>
                    </a:lnT>
                    <a:lnB w="19050" cap="flat" cmpd="sng">
                      <a:solidFill>
                        <a:schemeClr val="accent3"/>
                      </a:solidFill>
                      <a:prstDash val="solid"/>
                      <a:round/>
                      <a:headEnd type="none" w="sm" len="sm"/>
                      <a:tailEnd type="none" w="sm" len="sm"/>
                    </a:lnB>
                  </a:tcPr>
                </a:tc>
                <a:tc>
                  <a:txBody>
                    <a:bodyPr/>
                    <a:lstStyle/>
                    <a:p>
                      <a:pPr marL="9144" lvl="0" indent="-9144" algn="ctr" rtl="0">
                        <a:spcBef>
                          <a:spcPts val="0"/>
                        </a:spcBef>
                        <a:spcAft>
                          <a:spcPts val="0"/>
                        </a:spcAft>
                        <a:buNone/>
                      </a:pPr>
                      <a:r>
                        <a:rPr lang="en-US" dirty="0">
                          <a:solidFill>
                            <a:schemeClr val="accent3"/>
                          </a:solidFill>
                          <a:latin typeface="Blinker"/>
                          <a:ea typeface="Blinker"/>
                          <a:cs typeface="Blinker"/>
                          <a:sym typeface="Blinker"/>
                        </a:rPr>
                        <a:t>77.8%</a:t>
                      </a:r>
                      <a:endParaRPr dirty="0">
                        <a:solidFill>
                          <a:schemeClr val="accent3"/>
                        </a:solidFill>
                        <a:latin typeface="Blinker"/>
                        <a:ea typeface="Blinker"/>
                        <a:cs typeface="Blinker"/>
                        <a:sym typeface="Blinker"/>
                      </a:endParaRPr>
                    </a:p>
                  </a:txBody>
                  <a:tcPr marL="91425" marR="91425" marT="91425" marB="91425" anchor="ctr">
                    <a:lnL w="19050" cap="flat" cmpd="sng">
                      <a:solidFill>
                        <a:schemeClr val="accent3"/>
                      </a:solidFill>
                      <a:prstDash val="solid"/>
                      <a:round/>
                      <a:headEnd type="none" w="sm" len="sm"/>
                      <a:tailEnd type="none" w="sm" len="sm"/>
                    </a:lnL>
                    <a:lnR w="19050" cap="flat" cmpd="sng">
                      <a:solidFill>
                        <a:schemeClr val="accent3"/>
                      </a:solidFill>
                      <a:prstDash val="solid"/>
                      <a:round/>
                      <a:headEnd type="none" w="sm" len="sm"/>
                      <a:tailEnd type="none" w="sm" len="sm"/>
                    </a:lnR>
                    <a:lnT w="19050" cap="flat" cmpd="sng">
                      <a:solidFill>
                        <a:schemeClr val="accent3"/>
                      </a:solidFill>
                      <a:prstDash val="solid"/>
                      <a:round/>
                      <a:headEnd type="none" w="sm" len="sm"/>
                      <a:tailEnd type="none" w="sm" len="sm"/>
                    </a:lnT>
                    <a:lnB w="19050" cap="flat" cmpd="sng">
                      <a:solidFill>
                        <a:schemeClr val="accent3"/>
                      </a:solidFill>
                      <a:prstDash val="solid"/>
                      <a:round/>
                      <a:headEnd type="none" w="sm" len="sm"/>
                      <a:tailEnd type="none" w="sm" len="sm"/>
                    </a:lnB>
                  </a:tcPr>
                </a:tc>
                <a:tc>
                  <a:txBody>
                    <a:bodyPr/>
                    <a:lstStyle/>
                    <a:p>
                      <a:pPr marL="0" lvl="0" indent="0" algn="ctr" rtl="0">
                        <a:lnSpc>
                          <a:spcPct val="100000"/>
                        </a:lnSpc>
                        <a:spcBef>
                          <a:spcPts val="0"/>
                        </a:spcBef>
                        <a:spcAft>
                          <a:spcPts val="0"/>
                        </a:spcAft>
                        <a:buNone/>
                      </a:pPr>
                      <a:r>
                        <a:rPr lang="en-US" dirty="0">
                          <a:solidFill>
                            <a:schemeClr val="accent3"/>
                          </a:solidFill>
                          <a:latin typeface="Blinker"/>
                          <a:ea typeface="Blinker"/>
                          <a:cs typeface="Blinker"/>
                          <a:sym typeface="Blinker"/>
                        </a:rPr>
                        <a:t>42s</a:t>
                      </a:r>
                      <a:endParaRPr dirty="0">
                        <a:solidFill>
                          <a:schemeClr val="accent3"/>
                        </a:solidFill>
                        <a:latin typeface="Blinker"/>
                        <a:ea typeface="Blinker"/>
                        <a:cs typeface="Blinker"/>
                        <a:sym typeface="Blinker"/>
                      </a:endParaRPr>
                    </a:p>
                  </a:txBody>
                  <a:tcPr marL="91425" marR="91425" marT="91425" marB="91425" anchor="ctr">
                    <a:lnL w="19050" cap="flat" cmpd="sng">
                      <a:solidFill>
                        <a:schemeClr val="accent3"/>
                      </a:solidFill>
                      <a:prstDash val="solid"/>
                      <a:round/>
                      <a:headEnd type="none" w="sm" len="sm"/>
                      <a:tailEnd type="none" w="sm" len="sm"/>
                    </a:lnL>
                    <a:lnR w="19050" cap="flat" cmpd="sng">
                      <a:solidFill>
                        <a:schemeClr val="accent3"/>
                      </a:solidFill>
                      <a:prstDash val="solid"/>
                      <a:round/>
                      <a:headEnd type="none" w="sm" len="sm"/>
                      <a:tailEnd type="none" w="sm" len="sm"/>
                    </a:lnR>
                    <a:lnT w="19050" cap="flat" cmpd="sng">
                      <a:solidFill>
                        <a:schemeClr val="accent3"/>
                      </a:solidFill>
                      <a:prstDash val="solid"/>
                      <a:round/>
                      <a:headEnd type="none" w="sm" len="sm"/>
                      <a:tailEnd type="none" w="sm" len="sm"/>
                    </a:lnT>
                    <a:lnB w="19050" cap="flat" cmpd="sng">
                      <a:solidFill>
                        <a:schemeClr val="accent3"/>
                      </a:solidFill>
                      <a:prstDash val="solid"/>
                      <a:round/>
                      <a:headEnd type="none" w="sm" len="sm"/>
                      <a:tailEnd type="none" w="sm" len="sm"/>
                    </a:lnB>
                    <a:solidFill>
                      <a:schemeClr val="accent1"/>
                    </a:solidFill>
                  </a:tcPr>
                </a:tc>
                <a:extLst>
                  <a:ext uri="{0D108BD9-81ED-4DB2-BD59-A6C34878D82A}">
                    <a16:rowId xmlns:a16="http://schemas.microsoft.com/office/drawing/2014/main" val="10005"/>
                  </a:ext>
                </a:extLst>
              </a:tr>
            </a:tbl>
          </a:graphicData>
        </a:graphic>
      </p:graphicFrame>
      <p:grpSp>
        <p:nvGrpSpPr>
          <p:cNvPr id="4464" name="Google Shape;4464;p57"/>
          <p:cNvGrpSpPr/>
          <p:nvPr/>
        </p:nvGrpSpPr>
        <p:grpSpPr>
          <a:xfrm>
            <a:off x="-581627" y="-666749"/>
            <a:ext cx="2707037" cy="1988238"/>
            <a:chOff x="-318752" y="3343276"/>
            <a:chExt cx="2707037" cy="1988238"/>
          </a:xfrm>
        </p:grpSpPr>
        <p:sp>
          <p:nvSpPr>
            <p:cNvPr id="4465" name="Google Shape;4465;p57"/>
            <p:cNvSpPr/>
            <p:nvPr/>
          </p:nvSpPr>
          <p:spPr>
            <a:xfrm>
              <a:off x="696433" y="367461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6" name="Google Shape;4466;p57"/>
            <p:cNvSpPr/>
            <p:nvPr/>
          </p:nvSpPr>
          <p:spPr>
            <a:xfrm>
              <a:off x="-318752" y="367461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7" name="Google Shape;4467;p57"/>
            <p:cNvSpPr/>
            <p:nvPr/>
          </p:nvSpPr>
          <p:spPr>
            <a:xfrm>
              <a:off x="-318752" y="3343276"/>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8" name="Google Shape;4468;p57"/>
            <p:cNvSpPr/>
            <p:nvPr/>
          </p:nvSpPr>
          <p:spPr>
            <a:xfrm>
              <a:off x="19643" y="367461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9" name="Google Shape;4469;p57"/>
            <p:cNvSpPr/>
            <p:nvPr/>
          </p:nvSpPr>
          <p:spPr>
            <a:xfrm>
              <a:off x="19643" y="3343276"/>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0" name="Google Shape;4470;p57"/>
            <p:cNvSpPr/>
            <p:nvPr/>
          </p:nvSpPr>
          <p:spPr>
            <a:xfrm>
              <a:off x="358038" y="367461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1" name="Google Shape;4471;p57"/>
            <p:cNvSpPr/>
            <p:nvPr/>
          </p:nvSpPr>
          <p:spPr>
            <a:xfrm>
              <a:off x="1034829" y="367461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2" name="Google Shape;4472;p57"/>
            <p:cNvSpPr/>
            <p:nvPr/>
          </p:nvSpPr>
          <p:spPr>
            <a:xfrm>
              <a:off x="1034829" y="4005966"/>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3" name="Google Shape;4473;p57"/>
            <p:cNvSpPr/>
            <p:nvPr/>
          </p:nvSpPr>
          <p:spPr>
            <a:xfrm>
              <a:off x="1034829" y="4337316"/>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4" name="Google Shape;4474;p57"/>
            <p:cNvSpPr/>
            <p:nvPr/>
          </p:nvSpPr>
          <p:spPr>
            <a:xfrm>
              <a:off x="1034829" y="4668665"/>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5" name="Google Shape;4475;p57"/>
            <p:cNvSpPr/>
            <p:nvPr/>
          </p:nvSpPr>
          <p:spPr>
            <a:xfrm>
              <a:off x="1034829" y="5000014"/>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6" name="Google Shape;4476;p57"/>
            <p:cNvSpPr/>
            <p:nvPr/>
          </p:nvSpPr>
          <p:spPr>
            <a:xfrm>
              <a:off x="1373224" y="4668665"/>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7" name="Google Shape;4477;p57"/>
            <p:cNvSpPr/>
            <p:nvPr/>
          </p:nvSpPr>
          <p:spPr>
            <a:xfrm>
              <a:off x="1373224" y="5000014"/>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8" name="Google Shape;4478;p57"/>
            <p:cNvSpPr/>
            <p:nvPr/>
          </p:nvSpPr>
          <p:spPr>
            <a:xfrm>
              <a:off x="1711490" y="4668665"/>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9" name="Google Shape;4479;p57"/>
            <p:cNvSpPr/>
            <p:nvPr/>
          </p:nvSpPr>
          <p:spPr>
            <a:xfrm>
              <a:off x="1711490" y="5000014"/>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0" name="Google Shape;4480;p57"/>
            <p:cNvSpPr/>
            <p:nvPr/>
          </p:nvSpPr>
          <p:spPr>
            <a:xfrm>
              <a:off x="1711490" y="3343276"/>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1" name="Google Shape;4481;p57"/>
            <p:cNvSpPr/>
            <p:nvPr/>
          </p:nvSpPr>
          <p:spPr>
            <a:xfrm>
              <a:off x="2049885" y="367461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2" name="Google Shape;4482;p57"/>
            <p:cNvSpPr/>
            <p:nvPr/>
          </p:nvSpPr>
          <p:spPr>
            <a:xfrm>
              <a:off x="2049885" y="4005966"/>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57"/>
            <p:cNvSpPr/>
            <p:nvPr/>
          </p:nvSpPr>
          <p:spPr>
            <a:xfrm>
              <a:off x="2049885" y="4337316"/>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4" name="Google Shape;4484;p57"/>
            <p:cNvSpPr/>
            <p:nvPr/>
          </p:nvSpPr>
          <p:spPr>
            <a:xfrm>
              <a:off x="2049885" y="4668665"/>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5" name="Google Shape;4485;p57"/>
            <p:cNvSpPr/>
            <p:nvPr/>
          </p:nvSpPr>
          <p:spPr>
            <a:xfrm>
              <a:off x="2049885" y="5000014"/>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57"/>
            <p:cNvSpPr/>
            <p:nvPr/>
          </p:nvSpPr>
          <p:spPr>
            <a:xfrm>
              <a:off x="2049885" y="3343276"/>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7" name="Google Shape;4487;p57"/>
            <p:cNvSpPr/>
            <p:nvPr/>
          </p:nvSpPr>
          <p:spPr>
            <a:xfrm>
              <a:off x="1373159" y="3343276"/>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8" name="Google Shape;4488;p57"/>
            <p:cNvSpPr/>
            <p:nvPr/>
          </p:nvSpPr>
          <p:spPr>
            <a:xfrm>
              <a:off x="696433" y="400596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9" name="Google Shape;4489;p57"/>
            <p:cNvSpPr/>
            <p:nvPr/>
          </p:nvSpPr>
          <p:spPr>
            <a:xfrm>
              <a:off x="-318752" y="400596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0" name="Google Shape;4490;p57"/>
            <p:cNvSpPr/>
            <p:nvPr/>
          </p:nvSpPr>
          <p:spPr>
            <a:xfrm>
              <a:off x="19643" y="400596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1" name="Google Shape;4491;p57"/>
            <p:cNvSpPr/>
            <p:nvPr/>
          </p:nvSpPr>
          <p:spPr>
            <a:xfrm>
              <a:off x="358038" y="400596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2" name="Google Shape;4492;p57"/>
            <p:cNvSpPr/>
            <p:nvPr/>
          </p:nvSpPr>
          <p:spPr>
            <a:xfrm>
              <a:off x="696433" y="4337255"/>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3" name="Google Shape;4493;p57"/>
            <p:cNvSpPr/>
            <p:nvPr/>
          </p:nvSpPr>
          <p:spPr>
            <a:xfrm>
              <a:off x="-318752" y="4337255"/>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4" name="Google Shape;4494;p57"/>
            <p:cNvSpPr/>
            <p:nvPr/>
          </p:nvSpPr>
          <p:spPr>
            <a:xfrm>
              <a:off x="19643" y="4337255"/>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5" name="Google Shape;4495;p57"/>
            <p:cNvSpPr/>
            <p:nvPr/>
          </p:nvSpPr>
          <p:spPr>
            <a:xfrm>
              <a:off x="358038" y="4337255"/>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6" name="Google Shape;4496;p57"/>
            <p:cNvSpPr/>
            <p:nvPr/>
          </p:nvSpPr>
          <p:spPr>
            <a:xfrm>
              <a:off x="696433" y="4668630"/>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7" name="Google Shape;4497;p57"/>
            <p:cNvSpPr/>
            <p:nvPr/>
          </p:nvSpPr>
          <p:spPr>
            <a:xfrm>
              <a:off x="-318752" y="4668630"/>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8" name="Google Shape;4498;p57"/>
            <p:cNvSpPr/>
            <p:nvPr/>
          </p:nvSpPr>
          <p:spPr>
            <a:xfrm>
              <a:off x="19643" y="4668630"/>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9" name="Google Shape;4499;p57"/>
            <p:cNvSpPr/>
            <p:nvPr/>
          </p:nvSpPr>
          <p:spPr>
            <a:xfrm>
              <a:off x="358038" y="4668630"/>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0" name="Google Shape;4500;p57"/>
            <p:cNvSpPr/>
            <p:nvPr/>
          </p:nvSpPr>
          <p:spPr>
            <a:xfrm>
              <a:off x="696433" y="499996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1" name="Google Shape;4501;p57"/>
            <p:cNvSpPr/>
            <p:nvPr/>
          </p:nvSpPr>
          <p:spPr>
            <a:xfrm>
              <a:off x="-318752" y="499996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2" name="Google Shape;4502;p57"/>
            <p:cNvSpPr/>
            <p:nvPr/>
          </p:nvSpPr>
          <p:spPr>
            <a:xfrm>
              <a:off x="19643" y="499996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3" name="Google Shape;4503;p57"/>
            <p:cNvSpPr/>
            <p:nvPr/>
          </p:nvSpPr>
          <p:spPr>
            <a:xfrm>
              <a:off x="358038" y="499996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4" name="Google Shape;4504;p57"/>
            <p:cNvSpPr/>
            <p:nvPr/>
          </p:nvSpPr>
          <p:spPr>
            <a:xfrm>
              <a:off x="357978" y="3343276"/>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5" name="Google Shape;4505;p57"/>
            <p:cNvSpPr/>
            <p:nvPr/>
          </p:nvSpPr>
          <p:spPr>
            <a:xfrm>
              <a:off x="696373" y="3343276"/>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6" name="Google Shape;4506;p57"/>
            <p:cNvSpPr/>
            <p:nvPr/>
          </p:nvSpPr>
          <p:spPr>
            <a:xfrm>
              <a:off x="1034768" y="3343276"/>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7" name="Google Shape;4507;p57"/>
            <p:cNvSpPr/>
            <p:nvPr/>
          </p:nvSpPr>
          <p:spPr>
            <a:xfrm>
              <a:off x="1373208" y="367461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8" name="Google Shape;4508;p57"/>
            <p:cNvSpPr/>
            <p:nvPr/>
          </p:nvSpPr>
          <p:spPr>
            <a:xfrm>
              <a:off x="1711604" y="367461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9" name="Google Shape;4509;p57"/>
            <p:cNvSpPr/>
            <p:nvPr/>
          </p:nvSpPr>
          <p:spPr>
            <a:xfrm>
              <a:off x="1711604" y="4005966"/>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0" name="Google Shape;4510;p57"/>
            <p:cNvSpPr/>
            <p:nvPr/>
          </p:nvSpPr>
          <p:spPr>
            <a:xfrm>
              <a:off x="1711604" y="4337316"/>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1" name="Google Shape;4511;p57"/>
            <p:cNvSpPr/>
            <p:nvPr/>
          </p:nvSpPr>
          <p:spPr>
            <a:xfrm>
              <a:off x="1373208" y="400596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2" name="Google Shape;4512;p57"/>
            <p:cNvSpPr/>
            <p:nvPr/>
          </p:nvSpPr>
          <p:spPr>
            <a:xfrm>
              <a:off x="1373208" y="4337255"/>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3" name="Google Shape;4513;p57"/>
          <p:cNvGrpSpPr/>
          <p:nvPr/>
        </p:nvGrpSpPr>
        <p:grpSpPr>
          <a:xfrm>
            <a:off x="7018598" y="-666749"/>
            <a:ext cx="2707037" cy="1988238"/>
            <a:chOff x="-318752" y="3343276"/>
            <a:chExt cx="2707037" cy="1988238"/>
          </a:xfrm>
        </p:grpSpPr>
        <p:sp>
          <p:nvSpPr>
            <p:cNvPr id="4514" name="Google Shape;4514;p57"/>
            <p:cNvSpPr/>
            <p:nvPr/>
          </p:nvSpPr>
          <p:spPr>
            <a:xfrm>
              <a:off x="696433" y="367461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5" name="Google Shape;4515;p57"/>
            <p:cNvSpPr/>
            <p:nvPr/>
          </p:nvSpPr>
          <p:spPr>
            <a:xfrm>
              <a:off x="-318752" y="367461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6" name="Google Shape;4516;p57"/>
            <p:cNvSpPr/>
            <p:nvPr/>
          </p:nvSpPr>
          <p:spPr>
            <a:xfrm>
              <a:off x="-318752" y="3343276"/>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7" name="Google Shape;4517;p57"/>
            <p:cNvSpPr/>
            <p:nvPr/>
          </p:nvSpPr>
          <p:spPr>
            <a:xfrm>
              <a:off x="19643" y="367461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8" name="Google Shape;4518;p57"/>
            <p:cNvSpPr/>
            <p:nvPr/>
          </p:nvSpPr>
          <p:spPr>
            <a:xfrm>
              <a:off x="19643" y="3343276"/>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9" name="Google Shape;4519;p57"/>
            <p:cNvSpPr/>
            <p:nvPr/>
          </p:nvSpPr>
          <p:spPr>
            <a:xfrm>
              <a:off x="358038" y="367461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0" name="Google Shape;4520;p57"/>
            <p:cNvSpPr/>
            <p:nvPr/>
          </p:nvSpPr>
          <p:spPr>
            <a:xfrm>
              <a:off x="1034829" y="367461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1" name="Google Shape;4521;p57"/>
            <p:cNvSpPr/>
            <p:nvPr/>
          </p:nvSpPr>
          <p:spPr>
            <a:xfrm>
              <a:off x="1034829" y="4005966"/>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2" name="Google Shape;4522;p57"/>
            <p:cNvSpPr/>
            <p:nvPr/>
          </p:nvSpPr>
          <p:spPr>
            <a:xfrm>
              <a:off x="1034829" y="4337316"/>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3" name="Google Shape;4523;p57"/>
            <p:cNvSpPr/>
            <p:nvPr/>
          </p:nvSpPr>
          <p:spPr>
            <a:xfrm>
              <a:off x="1034829" y="4668665"/>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4" name="Google Shape;4524;p57"/>
            <p:cNvSpPr/>
            <p:nvPr/>
          </p:nvSpPr>
          <p:spPr>
            <a:xfrm>
              <a:off x="1034829" y="5000014"/>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5" name="Google Shape;4525;p57"/>
            <p:cNvSpPr/>
            <p:nvPr/>
          </p:nvSpPr>
          <p:spPr>
            <a:xfrm>
              <a:off x="1373224" y="4668665"/>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6" name="Google Shape;4526;p57"/>
            <p:cNvSpPr/>
            <p:nvPr/>
          </p:nvSpPr>
          <p:spPr>
            <a:xfrm>
              <a:off x="1373224" y="5000014"/>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7" name="Google Shape;4527;p57"/>
            <p:cNvSpPr/>
            <p:nvPr/>
          </p:nvSpPr>
          <p:spPr>
            <a:xfrm>
              <a:off x="1711490" y="4668665"/>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8" name="Google Shape;4528;p57"/>
            <p:cNvSpPr/>
            <p:nvPr/>
          </p:nvSpPr>
          <p:spPr>
            <a:xfrm>
              <a:off x="1711490" y="5000014"/>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9" name="Google Shape;4529;p57"/>
            <p:cNvSpPr/>
            <p:nvPr/>
          </p:nvSpPr>
          <p:spPr>
            <a:xfrm>
              <a:off x="1711490" y="3343276"/>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0" name="Google Shape;4530;p57"/>
            <p:cNvSpPr/>
            <p:nvPr/>
          </p:nvSpPr>
          <p:spPr>
            <a:xfrm>
              <a:off x="2049885" y="367461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1" name="Google Shape;4531;p57"/>
            <p:cNvSpPr/>
            <p:nvPr/>
          </p:nvSpPr>
          <p:spPr>
            <a:xfrm>
              <a:off x="2049885" y="4005966"/>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2" name="Google Shape;4532;p57"/>
            <p:cNvSpPr/>
            <p:nvPr/>
          </p:nvSpPr>
          <p:spPr>
            <a:xfrm>
              <a:off x="2049885" y="4337316"/>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3" name="Google Shape;4533;p57"/>
            <p:cNvSpPr/>
            <p:nvPr/>
          </p:nvSpPr>
          <p:spPr>
            <a:xfrm>
              <a:off x="2049885" y="4668665"/>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4" name="Google Shape;4534;p57"/>
            <p:cNvSpPr/>
            <p:nvPr/>
          </p:nvSpPr>
          <p:spPr>
            <a:xfrm>
              <a:off x="2049885" y="5000014"/>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5" name="Google Shape;4535;p57"/>
            <p:cNvSpPr/>
            <p:nvPr/>
          </p:nvSpPr>
          <p:spPr>
            <a:xfrm>
              <a:off x="2049885" y="3343276"/>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6" name="Google Shape;4536;p57"/>
            <p:cNvSpPr/>
            <p:nvPr/>
          </p:nvSpPr>
          <p:spPr>
            <a:xfrm>
              <a:off x="1373159" y="3343276"/>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7" name="Google Shape;4537;p57"/>
            <p:cNvSpPr/>
            <p:nvPr/>
          </p:nvSpPr>
          <p:spPr>
            <a:xfrm>
              <a:off x="696433" y="400596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8" name="Google Shape;4538;p57"/>
            <p:cNvSpPr/>
            <p:nvPr/>
          </p:nvSpPr>
          <p:spPr>
            <a:xfrm>
              <a:off x="-318752" y="400596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9" name="Google Shape;4539;p57"/>
            <p:cNvSpPr/>
            <p:nvPr/>
          </p:nvSpPr>
          <p:spPr>
            <a:xfrm>
              <a:off x="19643" y="400596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0" name="Google Shape;4540;p57"/>
            <p:cNvSpPr/>
            <p:nvPr/>
          </p:nvSpPr>
          <p:spPr>
            <a:xfrm>
              <a:off x="358038" y="400596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1" name="Google Shape;4541;p57"/>
            <p:cNvSpPr/>
            <p:nvPr/>
          </p:nvSpPr>
          <p:spPr>
            <a:xfrm>
              <a:off x="696433" y="4337255"/>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2" name="Google Shape;4542;p57"/>
            <p:cNvSpPr/>
            <p:nvPr/>
          </p:nvSpPr>
          <p:spPr>
            <a:xfrm>
              <a:off x="-318752" y="4337255"/>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3" name="Google Shape;4543;p57"/>
            <p:cNvSpPr/>
            <p:nvPr/>
          </p:nvSpPr>
          <p:spPr>
            <a:xfrm>
              <a:off x="19643" y="4337255"/>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4" name="Google Shape;4544;p57"/>
            <p:cNvSpPr/>
            <p:nvPr/>
          </p:nvSpPr>
          <p:spPr>
            <a:xfrm>
              <a:off x="358038" y="4337255"/>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5" name="Google Shape;4545;p57"/>
            <p:cNvSpPr/>
            <p:nvPr/>
          </p:nvSpPr>
          <p:spPr>
            <a:xfrm>
              <a:off x="696433" y="4668630"/>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6" name="Google Shape;4546;p57"/>
            <p:cNvSpPr/>
            <p:nvPr/>
          </p:nvSpPr>
          <p:spPr>
            <a:xfrm>
              <a:off x="-318752" y="4668630"/>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7" name="Google Shape;4547;p57"/>
            <p:cNvSpPr/>
            <p:nvPr/>
          </p:nvSpPr>
          <p:spPr>
            <a:xfrm>
              <a:off x="19643" y="4668630"/>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8" name="Google Shape;4548;p57"/>
            <p:cNvSpPr/>
            <p:nvPr/>
          </p:nvSpPr>
          <p:spPr>
            <a:xfrm>
              <a:off x="358038" y="4668630"/>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9" name="Google Shape;4549;p57"/>
            <p:cNvSpPr/>
            <p:nvPr/>
          </p:nvSpPr>
          <p:spPr>
            <a:xfrm>
              <a:off x="696433" y="499996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0" name="Google Shape;4550;p57"/>
            <p:cNvSpPr/>
            <p:nvPr/>
          </p:nvSpPr>
          <p:spPr>
            <a:xfrm>
              <a:off x="-318752" y="499996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1" name="Google Shape;4551;p57"/>
            <p:cNvSpPr/>
            <p:nvPr/>
          </p:nvSpPr>
          <p:spPr>
            <a:xfrm>
              <a:off x="19643" y="499996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2" name="Google Shape;4552;p57"/>
            <p:cNvSpPr/>
            <p:nvPr/>
          </p:nvSpPr>
          <p:spPr>
            <a:xfrm>
              <a:off x="358038" y="499996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3" name="Google Shape;4553;p57"/>
            <p:cNvSpPr/>
            <p:nvPr/>
          </p:nvSpPr>
          <p:spPr>
            <a:xfrm>
              <a:off x="357978" y="3343276"/>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4" name="Google Shape;4554;p57"/>
            <p:cNvSpPr/>
            <p:nvPr/>
          </p:nvSpPr>
          <p:spPr>
            <a:xfrm>
              <a:off x="696373" y="3343276"/>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5" name="Google Shape;4555;p57"/>
            <p:cNvSpPr/>
            <p:nvPr/>
          </p:nvSpPr>
          <p:spPr>
            <a:xfrm>
              <a:off x="1034768" y="3343276"/>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6" name="Google Shape;4556;p57"/>
            <p:cNvSpPr/>
            <p:nvPr/>
          </p:nvSpPr>
          <p:spPr>
            <a:xfrm>
              <a:off x="1373208" y="367461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7" name="Google Shape;4557;p57"/>
            <p:cNvSpPr/>
            <p:nvPr/>
          </p:nvSpPr>
          <p:spPr>
            <a:xfrm>
              <a:off x="1711604" y="367461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8" name="Google Shape;4558;p57"/>
            <p:cNvSpPr/>
            <p:nvPr/>
          </p:nvSpPr>
          <p:spPr>
            <a:xfrm>
              <a:off x="1711604" y="4005966"/>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9" name="Google Shape;4559;p57"/>
            <p:cNvSpPr/>
            <p:nvPr/>
          </p:nvSpPr>
          <p:spPr>
            <a:xfrm>
              <a:off x="1711604" y="4337316"/>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0" name="Google Shape;4560;p57"/>
            <p:cNvSpPr/>
            <p:nvPr/>
          </p:nvSpPr>
          <p:spPr>
            <a:xfrm>
              <a:off x="1373208" y="400596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1" name="Google Shape;4561;p57"/>
            <p:cNvSpPr/>
            <p:nvPr/>
          </p:nvSpPr>
          <p:spPr>
            <a:xfrm>
              <a:off x="1373208" y="4337255"/>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562" name="Google Shape;4562;p57"/>
          <p:cNvPicPr preferRelativeResize="0"/>
          <p:nvPr/>
        </p:nvPicPr>
        <p:blipFill>
          <a:blip r:embed="rId3">
            <a:alphaModFix/>
          </a:blip>
          <a:stretch>
            <a:fillRect/>
          </a:stretch>
        </p:blipFill>
        <p:spPr>
          <a:xfrm>
            <a:off x="147632" y="119075"/>
            <a:ext cx="1294372" cy="1321498"/>
          </a:xfrm>
          <a:prstGeom prst="rect">
            <a:avLst/>
          </a:prstGeom>
          <a:noFill/>
          <a:ln>
            <a:noFill/>
          </a:ln>
        </p:spPr>
      </p:pic>
      <p:pic>
        <p:nvPicPr>
          <p:cNvPr id="4563" name="Google Shape;4563;p57"/>
          <p:cNvPicPr preferRelativeResize="0"/>
          <p:nvPr/>
        </p:nvPicPr>
        <p:blipFill>
          <a:blip r:embed="rId4">
            <a:alphaModFix/>
          </a:blip>
          <a:stretch>
            <a:fillRect/>
          </a:stretch>
        </p:blipFill>
        <p:spPr>
          <a:xfrm>
            <a:off x="7317660" y="261951"/>
            <a:ext cx="2407972" cy="1790698"/>
          </a:xfrm>
          <a:prstGeom prst="rect">
            <a:avLst/>
          </a:prstGeom>
          <a:noFill/>
          <a:ln>
            <a:noFill/>
          </a:ln>
        </p:spPr>
      </p:pic>
      <p:sp>
        <p:nvSpPr>
          <p:cNvPr id="2" name="Rectangle 1">
            <a:extLst>
              <a:ext uri="{FF2B5EF4-FFF2-40B4-BE49-F238E27FC236}">
                <a16:creationId xmlns:a16="http://schemas.microsoft.com/office/drawing/2014/main" id="{46E38809-30E0-2087-6337-5C4DF57E5060}"/>
              </a:ext>
            </a:extLst>
          </p:cNvPr>
          <p:cNvSpPr/>
          <p:nvPr/>
        </p:nvSpPr>
        <p:spPr>
          <a:xfrm flipV="1">
            <a:off x="771893" y="3728476"/>
            <a:ext cx="7378136" cy="245129"/>
          </a:xfrm>
          <a:prstGeom prst="rect">
            <a:avLst/>
          </a:prstGeom>
          <a:noFill/>
          <a:ln>
            <a:solidFill>
              <a:srgbClr val="FF0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700"/>
        <p:cNvGrpSpPr/>
        <p:nvPr/>
      </p:nvGrpSpPr>
      <p:grpSpPr>
        <a:xfrm>
          <a:off x="0" y="0"/>
          <a:ext cx="0" cy="0"/>
          <a:chOff x="0" y="0"/>
          <a:chExt cx="0" cy="0"/>
        </a:xfrm>
      </p:grpSpPr>
      <p:sp>
        <p:nvSpPr>
          <p:cNvPr id="3701" name="Google Shape;3701;p36"/>
          <p:cNvSpPr txBox="1">
            <a:spLocks noGrp="1"/>
          </p:cNvSpPr>
          <p:nvPr>
            <p:ph type="subTitle" idx="1"/>
          </p:nvPr>
        </p:nvSpPr>
        <p:spPr>
          <a:xfrm>
            <a:off x="3405648" y="4019759"/>
            <a:ext cx="5077800" cy="804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Let’s shift over to Tableau and Streamlit !</a:t>
            </a:r>
            <a:endParaRPr dirty="0"/>
          </a:p>
        </p:txBody>
      </p:sp>
      <p:sp>
        <p:nvSpPr>
          <p:cNvPr id="3702" name="Google Shape;3702;p36"/>
          <p:cNvSpPr txBox="1">
            <a:spLocks noGrp="1"/>
          </p:cNvSpPr>
          <p:nvPr>
            <p:ph type="title"/>
          </p:nvPr>
        </p:nvSpPr>
        <p:spPr>
          <a:xfrm>
            <a:off x="3405648" y="2074924"/>
            <a:ext cx="5077800" cy="1734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8800" dirty="0"/>
              <a:t>EDA /</a:t>
            </a:r>
            <a:br>
              <a:rPr lang="en" sz="8800" dirty="0"/>
            </a:br>
            <a:r>
              <a:rPr lang="en" sz="8800" dirty="0"/>
              <a:t>Demo</a:t>
            </a:r>
            <a:endParaRPr sz="8800" dirty="0"/>
          </a:p>
        </p:txBody>
      </p:sp>
      <p:pic>
        <p:nvPicPr>
          <p:cNvPr id="3703" name="Google Shape;3703;p36"/>
          <p:cNvPicPr preferRelativeResize="0"/>
          <p:nvPr/>
        </p:nvPicPr>
        <p:blipFill>
          <a:blip r:embed="rId3">
            <a:alphaModFix/>
          </a:blip>
          <a:stretch>
            <a:fillRect/>
          </a:stretch>
        </p:blipFill>
        <p:spPr>
          <a:xfrm>
            <a:off x="382753" y="2074924"/>
            <a:ext cx="3302426" cy="2762251"/>
          </a:xfrm>
          <a:prstGeom prst="rect">
            <a:avLst/>
          </a:prstGeom>
          <a:noFill/>
          <a:ln>
            <a:noFill/>
          </a:ln>
        </p:spPr>
      </p:pic>
      <p:sp>
        <p:nvSpPr>
          <p:cNvPr id="2" name="Google Shape;4063;p45">
            <a:extLst>
              <a:ext uri="{FF2B5EF4-FFF2-40B4-BE49-F238E27FC236}">
                <a16:creationId xmlns:a16="http://schemas.microsoft.com/office/drawing/2014/main" id="{E3D5B26F-47D4-62DE-0BD0-3513F3D4DE94}"/>
              </a:ext>
            </a:extLst>
          </p:cNvPr>
          <p:cNvSpPr txBox="1"/>
          <p:nvPr/>
        </p:nvSpPr>
        <p:spPr>
          <a:xfrm>
            <a:off x="5075203" y="319141"/>
            <a:ext cx="1738691" cy="1274362"/>
          </a:xfrm>
          <a:prstGeom prst="rect">
            <a:avLst/>
          </a:prstGeom>
          <a:solidFill>
            <a:srgbClr val="2D4E9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7000" b="1" dirty="0">
                <a:solidFill>
                  <a:srgbClr val="DADADA"/>
                </a:solidFill>
                <a:latin typeface="Aldrich"/>
                <a:ea typeface="Aldrich"/>
                <a:cs typeface="Aldrich"/>
                <a:sym typeface="Aldrich"/>
              </a:rPr>
              <a:t>04</a:t>
            </a:r>
            <a:endParaRPr sz="7000" b="1" dirty="0">
              <a:solidFill>
                <a:srgbClr val="DADADA"/>
              </a:solidFill>
              <a:latin typeface="Aldrich"/>
              <a:ea typeface="Aldrich"/>
              <a:cs typeface="Aldrich"/>
              <a:sym typeface="Aldrich"/>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075"/>
        <p:cNvGrpSpPr/>
        <p:nvPr/>
      </p:nvGrpSpPr>
      <p:grpSpPr>
        <a:xfrm>
          <a:off x="0" y="0"/>
          <a:ext cx="0" cy="0"/>
          <a:chOff x="0" y="0"/>
          <a:chExt cx="0" cy="0"/>
        </a:xfrm>
      </p:grpSpPr>
      <p:sp>
        <p:nvSpPr>
          <p:cNvPr id="5076" name="Google Shape;5076;p62"/>
          <p:cNvSpPr txBox="1">
            <a:spLocks noGrp="1"/>
          </p:cNvSpPr>
          <p:nvPr>
            <p:ph type="title"/>
          </p:nvPr>
        </p:nvSpPr>
        <p:spPr>
          <a:xfrm>
            <a:off x="219532" y="2420800"/>
            <a:ext cx="4477200" cy="8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6000" dirty="0"/>
              <a:t>Conclusion</a:t>
            </a:r>
            <a:endParaRPr sz="6000" dirty="0"/>
          </a:p>
        </p:txBody>
      </p:sp>
      <p:pic>
        <p:nvPicPr>
          <p:cNvPr id="5078" name="Google Shape;5078;p62"/>
          <p:cNvPicPr preferRelativeResize="0"/>
          <p:nvPr/>
        </p:nvPicPr>
        <p:blipFill>
          <a:blip r:embed="rId3">
            <a:alphaModFix/>
          </a:blip>
          <a:stretch>
            <a:fillRect/>
          </a:stretch>
        </p:blipFill>
        <p:spPr>
          <a:xfrm>
            <a:off x="4671875" y="985850"/>
            <a:ext cx="4334177" cy="3100376"/>
          </a:xfrm>
          <a:prstGeom prst="rect">
            <a:avLst/>
          </a:prstGeom>
          <a:noFill/>
          <a:ln>
            <a:noFill/>
          </a:ln>
        </p:spPr>
      </p:pic>
      <p:sp>
        <p:nvSpPr>
          <p:cNvPr id="2" name="Google Shape;4063;p45">
            <a:extLst>
              <a:ext uri="{FF2B5EF4-FFF2-40B4-BE49-F238E27FC236}">
                <a16:creationId xmlns:a16="http://schemas.microsoft.com/office/drawing/2014/main" id="{633AC538-64EA-7B6C-F292-9A3459DB482B}"/>
              </a:ext>
            </a:extLst>
          </p:cNvPr>
          <p:cNvSpPr txBox="1"/>
          <p:nvPr/>
        </p:nvSpPr>
        <p:spPr>
          <a:xfrm>
            <a:off x="1585690" y="570539"/>
            <a:ext cx="1738691" cy="1274362"/>
          </a:xfrm>
          <a:prstGeom prst="rect">
            <a:avLst/>
          </a:prstGeom>
          <a:solidFill>
            <a:srgbClr val="2D4E9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7000" b="1" dirty="0">
                <a:solidFill>
                  <a:srgbClr val="DADADA"/>
                </a:solidFill>
                <a:latin typeface="Aldrich"/>
                <a:ea typeface="Aldrich"/>
                <a:cs typeface="Aldrich"/>
                <a:sym typeface="Aldrich"/>
              </a:rPr>
              <a:t>05</a:t>
            </a:r>
            <a:endParaRPr sz="7000" b="1" dirty="0">
              <a:solidFill>
                <a:srgbClr val="DADADA"/>
              </a:solidFill>
              <a:latin typeface="Aldrich"/>
              <a:ea typeface="Aldrich"/>
              <a:cs typeface="Aldrich"/>
              <a:sym typeface="Aldrich"/>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843"/>
        <p:cNvGrpSpPr/>
        <p:nvPr/>
      </p:nvGrpSpPr>
      <p:grpSpPr>
        <a:xfrm>
          <a:off x="0" y="0"/>
          <a:ext cx="0" cy="0"/>
          <a:chOff x="0" y="0"/>
          <a:chExt cx="0" cy="0"/>
        </a:xfrm>
      </p:grpSpPr>
      <p:sp>
        <p:nvSpPr>
          <p:cNvPr id="3844" name="Google Shape;3844;p42"/>
          <p:cNvSpPr txBox="1">
            <a:spLocks noGrp="1"/>
          </p:cNvSpPr>
          <p:nvPr>
            <p:ph type="subTitle" idx="1"/>
          </p:nvPr>
        </p:nvSpPr>
        <p:spPr>
          <a:xfrm>
            <a:off x="720000" y="3450198"/>
            <a:ext cx="2336400" cy="530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Limited data availability</a:t>
            </a:r>
          </a:p>
        </p:txBody>
      </p:sp>
      <p:sp>
        <p:nvSpPr>
          <p:cNvPr id="3848" name="Google Shape;3848;p42"/>
          <p:cNvSpPr txBox="1">
            <a:spLocks noGrp="1"/>
          </p:cNvSpPr>
          <p:nvPr>
            <p:ph type="subTitle" idx="5"/>
          </p:nvPr>
        </p:nvSpPr>
        <p:spPr>
          <a:xfrm>
            <a:off x="3403800" y="2886263"/>
            <a:ext cx="2336400" cy="530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Time-series</a:t>
            </a:r>
          </a:p>
        </p:txBody>
      </p:sp>
      <p:sp>
        <p:nvSpPr>
          <p:cNvPr id="3849" name="Google Shape;3849;p42"/>
          <p:cNvSpPr txBox="1">
            <a:spLocks noGrp="1"/>
          </p:cNvSpPr>
          <p:nvPr>
            <p:ph type="subTitle" idx="6"/>
          </p:nvPr>
        </p:nvSpPr>
        <p:spPr>
          <a:xfrm>
            <a:off x="6087600" y="3556446"/>
            <a:ext cx="2336400" cy="530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Add-in new potential features</a:t>
            </a:r>
            <a:endParaRPr dirty="0"/>
          </a:p>
        </p:txBody>
      </p:sp>
      <p:sp>
        <p:nvSpPr>
          <p:cNvPr id="3850" name="Google Shape;3850;p42"/>
          <p:cNvSpPr txBox="1">
            <a:spLocks noGrp="1"/>
          </p:cNvSpPr>
          <p:nvPr>
            <p:ph type="title"/>
          </p:nvPr>
        </p:nvSpPr>
        <p:spPr>
          <a:xfrm>
            <a:off x="720000" y="544400"/>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Limitations and </a:t>
            </a:r>
            <a:br>
              <a:rPr lang="en" dirty="0"/>
            </a:br>
            <a:r>
              <a:rPr lang="en" dirty="0"/>
              <a:t>Future improvements</a:t>
            </a:r>
            <a:endParaRPr dirty="0"/>
          </a:p>
        </p:txBody>
      </p:sp>
      <p:sp>
        <p:nvSpPr>
          <p:cNvPr id="3851" name="Google Shape;3851;p42"/>
          <p:cNvSpPr/>
          <p:nvPr/>
        </p:nvSpPr>
        <p:spPr>
          <a:xfrm>
            <a:off x="1284750" y="1944563"/>
            <a:ext cx="1206900" cy="1206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2" name="Google Shape;3852;p42"/>
          <p:cNvSpPr/>
          <p:nvPr/>
        </p:nvSpPr>
        <p:spPr>
          <a:xfrm>
            <a:off x="3968550" y="1487363"/>
            <a:ext cx="1206900" cy="1206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42"/>
          <p:cNvSpPr/>
          <p:nvPr/>
        </p:nvSpPr>
        <p:spPr>
          <a:xfrm>
            <a:off x="6652350" y="1944563"/>
            <a:ext cx="1206900" cy="1206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855" name="Google Shape;3855;p42"/>
          <p:cNvPicPr preferRelativeResize="0"/>
          <p:nvPr/>
        </p:nvPicPr>
        <p:blipFill>
          <a:blip r:embed="rId3">
            <a:alphaModFix/>
          </a:blip>
          <a:stretch>
            <a:fillRect/>
          </a:stretch>
        </p:blipFill>
        <p:spPr>
          <a:xfrm>
            <a:off x="6752911" y="2154965"/>
            <a:ext cx="1005778" cy="836814"/>
          </a:xfrm>
          <a:prstGeom prst="rect">
            <a:avLst/>
          </a:prstGeom>
          <a:noFill/>
          <a:ln>
            <a:noFill/>
          </a:ln>
        </p:spPr>
      </p:pic>
      <p:pic>
        <p:nvPicPr>
          <p:cNvPr id="3857" name="Google Shape;3857;p42"/>
          <p:cNvPicPr preferRelativeResize="0"/>
          <p:nvPr/>
        </p:nvPicPr>
        <p:blipFill>
          <a:blip r:embed="rId4">
            <a:alphaModFix/>
          </a:blip>
          <a:stretch>
            <a:fillRect/>
          </a:stretch>
        </p:blipFill>
        <p:spPr>
          <a:xfrm>
            <a:off x="-75460" y="-227124"/>
            <a:ext cx="1218861" cy="1790700"/>
          </a:xfrm>
          <a:prstGeom prst="rect">
            <a:avLst/>
          </a:prstGeom>
          <a:noFill/>
          <a:ln>
            <a:noFill/>
          </a:ln>
        </p:spPr>
      </p:pic>
      <p:pic>
        <p:nvPicPr>
          <p:cNvPr id="3858" name="Google Shape;3858;p42"/>
          <p:cNvPicPr preferRelativeResize="0"/>
          <p:nvPr/>
        </p:nvPicPr>
        <p:blipFill>
          <a:blip r:embed="rId5">
            <a:alphaModFix/>
          </a:blip>
          <a:stretch>
            <a:fillRect/>
          </a:stretch>
        </p:blipFill>
        <p:spPr>
          <a:xfrm>
            <a:off x="8000611" y="47626"/>
            <a:ext cx="966171" cy="1790700"/>
          </a:xfrm>
          <a:prstGeom prst="rect">
            <a:avLst/>
          </a:prstGeom>
          <a:noFill/>
          <a:ln>
            <a:noFill/>
          </a:ln>
        </p:spPr>
      </p:pic>
      <p:grpSp>
        <p:nvGrpSpPr>
          <p:cNvPr id="6" name="Google Shape;12077;p82">
            <a:extLst>
              <a:ext uri="{FF2B5EF4-FFF2-40B4-BE49-F238E27FC236}">
                <a16:creationId xmlns:a16="http://schemas.microsoft.com/office/drawing/2014/main" id="{C2C056E4-39B6-5BD2-83AE-B941AC5CEECB}"/>
              </a:ext>
            </a:extLst>
          </p:cNvPr>
          <p:cNvGrpSpPr/>
          <p:nvPr/>
        </p:nvGrpSpPr>
        <p:grpSpPr>
          <a:xfrm>
            <a:off x="1505315" y="2090813"/>
            <a:ext cx="954877" cy="793853"/>
            <a:chOff x="1737326" y="2900773"/>
            <a:chExt cx="374730" cy="350361"/>
          </a:xfrm>
        </p:grpSpPr>
        <p:sp>
          <p:nvSpPr>
            <p:cNvPr id="7" name="Google Shape;12078;p82">
              <a:extLst>
                <a:ext uri="{FF2B5EF4-FFF2-40B4-BE49-F238E27FC236}">
                  <a16:creationId xmlns:a16="http://schemas.microsoft.com/office/drawing/2014/main" id="{0ED2096F-57F1-2CAE-16E5-A928EA4C5609}"/>
                </a:ext>
              </a:extLst>
            </p:cNvPr>
            <p:cNvSpPr/>
            <p:nvPr/>
          </p:nvSpPr>
          <p:spPr>
            <a:xfrm>
              <a:off x="1942890" y="2936723"/>
              <a:ext cx="169167" cy="176966"/>
            </a:xfrm>
            <a:custGeom>
              <a:avLst/>
              <a:gdLst/>
              <a:ahLst/>
              <a:cxnLst/>
              <a:rect l="l" t="t" r="r" b="b"/>
              <a:pathLst>
                <a:path w="6442" h="6739" extrusionOk="0">
                  <a:moveTo>
                    <a:pt x="690" y="0"/>
                  </a:moveTo>
                  <a:cubicBezTo>
                    <a:pt x="307" y="0"/>
                    <a:pt x="1" y="316"/>
                    <a:pt x="1" y="689"/>
                  </a:cubicBezTo>
                  <a:lnTo>
                    <a:pt x="1" y="4374"/>
                  </a:lnTo>
                  <a:cubicBezTo>
                    <a:pt x="1" y="4757"/>
                    <a:pt x="307" y="5063"/>
                    <a:pt x="690" y="5063"/>
                  </a:cubicBezTo>
                  <a:lnTo>
                    <a:pt x="1379" y="5063"/>
                  </a:lnTo>
                  <a:lnTo>
                    <a:pt x="996" y="6604"/>
                  </a:lnTo>
                  <a:cubicBezTo>
                    <a:pt x="982" y="6676"/>
                    <a:pt x="1039" y="6738"/>
                    <a:pt x="1110" y="6738"/>
                  </a:cubicBezTo>
                  <a:cubicBezTo>
                    <a:pt x="1132" y="6738"/>
                    <a:pt x="1155" y="6732"/>
                    <a:pt x="1178" y="6718"/>
                  </a:cubicBezTo>
                  <a:lnTo>
                    <a:pt x="3446" y="5063"/>
                  </a:lnTo>
                  <a:lnTo>
                    <a:pt x="5753" y="5063"/>
                  </a:lnTo>
                  <a:cubicBezTo>
                    <a:pt x="6126" y="5063"/>
                    <a:pt x="6442" y="4757"/>
                    <a:pt x="6442" y="4374"/>
                  </a:cubicBezTo>
                  <a:lnTo>
                    <a:pt x="6442" y="689"/>
                  </a:lnTo>
                  <a:cubicBezTo>
                    <a:pt x="6442" y="316"/>
                    <a:pt x="6135" y="10"/>
                    <a:pt x="5753" y="0"/>
                  </a:cubicBezTo>
                  <a:close/>
                </a:path>
              </a:pathLst>
            </a:custGeom>
            <a:solidFill>
              <a:srgbClr val="E2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2079;p82">
              <a:extLst>
                <a:ext uri="{FF2B5EF4-FFF2-40B4-BE49-F238E27FC236}">
                  <a16:creationId xmlns:a16="http://schemas.microsoft.com/office/drawing/2014/main" id="{75F867AE-07B9-4D5B-4C3E-41EE74176C09}"/>
                </a:ext>
              </a:extLst>
            </p:cNvPr>
            <p:cNvSpPr/>
            <p:nvPr/>
          </p:nvSpPr>
          <p:spPr>
            <a:xfrm>
              <a:off x="2003209" y="2936723"/>
              <a:ext cx="48528" cy="114861"/>
            </a:xfrm>
            <a:custGeom>
              <a:avLst/>
              <a:gdLst/>
              <a:ahLst/>
              <a:cxnLst/>
              <a:rect l="l" t="t" r="r" b="b"/>
              <a:pathLst>
                <a:path w="1848" h="4374" extrusionOk="0">
                  <a:moveTo>
                    <a:pt x="1" y="0"/>
                  </a:moveTo>
                  <a:lnTo>
                    <a:pt x="1" y="3455"/>
                  </a:lnTo>
                  <a:cubicBezTo>
                    <a:pt x="1" y="3962"/>
                    <a:pt x="412" y="4374"/>
                    <a:pt x="919" y="4374"/>
                  </a:cubicBezTo>
                  <a:cubicBezTo>
                    <a:pt x="1427" y="4374"/>
                    <a:pt x="1848" y="3962"/>
                    <a:pt x="1848" y="3455"/>
                  </a:cubicBezTo>
                  <a:lnTo>
                    <a:pt x="1848" y="0"/>
                  </a:lnTo>
                  <a:close/>
                </a:path>
              </a:pathLst>
            </a:custGeom>
            <a:solidFill>
              <a:srgbClr val="E2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2080;p82">
              <a:extLst>
                <a:ext uri="{FF2B5EF4-FFF2-40B4-BE49-F238E27FC236}">
                  <a16:creationId xmlns:a16="http://schemas.microsoft.com/office/drawing/2014/main" id="{4B04882A-B153-8E18-9423-3E28DC2B8F2F}"/>
                </a:ext>
              </a:extLst>
            </p:cNvPr>
            <p:cNvSpPr/>
            <p:nvPr/>
          </p:nvSpPr>
          <p:spPr>
            <a:xfrm>
              <a:off x="2015525" y="2900773"/>
              <a:ext cx="23660" cy="96532"/>
            </a:xfrm>
            <a:custGeom>
              <a:avLst/>
              <a:gdLst/>
              <a:ahLst/>
              <a:cxnLst/>
              <a:rect l="l" t="t" r="r" b="b"/>
              <a:pathLst>
                <a:path w="901" h="3676" extrusionOk="0">
                  <a:moveTo>
                    <a:pt x="224" y="0"/>
                  </a:moveTo>
                  <a:cubicBezTo>
                    <a:pt x="98" y="0"/>
                    <a:pt x="1" y="111"/>
                    <a:pt x="10" y="240"/>
                  </a:cubicBezTo>
                  <a:lnTo>
                    <a:pt x="211" y="3455"/>
                  </a:lnTo>
                  <a:cubicBezTo>
                    <a:pt x="211" y="3580"/>
                    <a:pt x="316" y="3676"/>
                    <a:pt x="441" y="3676"/>
                  </a:cubicBezTo>
                  <a:lnTo>
                    <a:pt x="470" y="3676"/>
                  </a:lnTo>
                  <a:cubicBezTo>
                    <a:pt x="584" y="3676"/>
                    <a:pt x="690" y="3580"/>
                    <a:pt x="699" y="3455"/>
                  </a:cubicBezTo>
                  <a:lnTo>
                    <a:pt x="900" y="240"/>
                  </a:lnTo>
                  <a:cubicBezTo>
                    <a:pt x="900" y="111"/>
                    <a:pt x="803" y="0"/>
                    <a:pt x="685" y="0"/>
                  </a:cubicBezTo>
                  <a:cubicBezTo>
                    <a:pt x="680" y="0"/>
                    <a:pt x="675" y="0"/>
                    <a:pt x="671" y="1"/>
                  </a:cubicBezTo>
                  <a:lnTo>
                    <a:pt x="240" y="1"/>
                  </a:lnTo>
                  <a:cubicBezTo>
                    <a:pt x="235" y="0"/>
                    <a:pt x="229" y="0"/>
                    <a:pt x="224" y="0"/>
                  </a:cubicBezTo>
                  <a:close/>
                </a:path>
              </a:pathLst>
            </a:custGeom>
            <a:solidFill>
              <a:srgbClr val="657A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2081;p82">
              <a:extLst>
                <a:ext uri="{FF2B5EF4-FFF2-40B4-BE49-F238E27FC236}">
                  <a16:creationId xmlns:a16="http://schemas.microsoft.com/office/drawing/2014/main" id="{5F51528A-32D5-A2C2-1CAB-E3C094DDCFA2}"/>
                </a:ext>
              </a:extLst>
            </p:cNvPr>
            <p:cNvSpPr/>
            <p:nvPr/>
          </p:nvSpPr>
          <p:spPr>
            <a:xfrm>
              <a:off x="2015289" y="3015371"/>
              <a:ext cx="24396" cy="24159"/>
            </a:xfrm>
            <a:custGeom>
              <a:avLst/>
              <a:gdLst/>
              <a:ahLst/>
              <a:cxnLst/>
              <a:rect l="l" t="t" r="r" b="b"/>
              <a:pathLst>
                <a:path w="929" h="920" extrusionOk="0">
                  <a:moveTo>
                    <a:pt x="459" y="1"/>
                  </a:moveTo>
                  <a:cubicBezTo>
                    <a:pt x="211" y="1"/>
                    <a:pt x="0" y="211"/>
                    <a:pt x="0" y="460"/>
                  </a:cubicBezTo>
                  <a:cubicBezTo>
                    <a:pt x="0" y="718"/>
                    <a:pt x="211" y="919"/>
                    <a:pt x="459" y="919"/>
                  </a:cubicBezTo>
                  <a:cubicBezTo>
                    <a:pt x="718" y="919"/>
                    <a:pt x="928" y="718"/>
                    <a:pt x="928" y="460"/>
                  </a:cubicBezTo>
                  <a:cubicBezTo>
                    <a:pt x="928" y="211"/>
                    <a:pt x="718" y="1"/>
                    <a:pt x="459" y="1"/>
                  </a:cubicBezTo>
                  <a:close/>
                </a:path>
              </a:pathLst>
            </a:custGeom>
            <a:solidFill>
              <a:srgbClr val="657A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2082;p82">
              <a:extLst>
                <a:ext uri="{FF2B5EF4-FFF2-40B4-BE49-F238E27FC236}">
                  <a16:creationId xmlns:a16="http://schemas.microsoft.com/office/drawing/2014/main" id="{22F39809-4837-9C42-0369-EE89FEF07A3F}"/>
                </a:ext>
              </a:extLst>
            </p:cNvPr>
            <p:cNvSpPr/>
            <p:nvPr/>
          </p:nvSpPr>
          <p:spPr>
            <a:xfrm>
              <a:off x="1737326" y="3166419"/>
              <a:ext cx="205353" cy="84715"/>
            </a:xfrm>
            <a:custGeom>
              <a:avLst/>
              <a:gdLst/>
              <a:ahLst/>
              <a:cxnLst/>
              <a:rect l="l" t="t" r="r" b="b"/>
              <a:pathLst>
                <a:path w="7820" h="3226" extrusionOk="0">
                  <a:moveTo>
                    <a:pt x="2527" y="0"/>
                  </a:moveTo>
                  <a:lnTo>
                    <a:pt x="603" y="709"/>
                  </a:lnTo>
                  <a:cubicBezTo>
                    <a:pt x="240" y="833"/>
                    <a:pt x="0" y="1177"/>
                    <a:pt x="0" y="1570"/>
                  </a:cubicBezTo>
                  <a:lnTo>
                    <a:pt x="0" y="2996"/>
                  </a:lnTo>
                  <a:cubicBezTo>
                    <a:pt x="0" y="3120"/>
                    <a:pt x="96" y="3226"/>
                    <a:pt x="230" y="3226"/>
                  </a:cubicBezTo>
                  <a:lnTo>
                    <a:pt x="7590" y="3226"/>
                  </a:lnTo>
                  <a:cubicBezTo>
                    <a:pt x="7714" y="3226"/>
                    <a:pt x="7819" y="3120"/>
                    <a:pt x="7819" y="2996"/>
                  </a:cubicBezTo>
                  <a:lnTo>
                    <a:pt x="7819" y="1570"/>
                  </a:lnTo>
                  <a:cubicBezTo>
                    <a:pt x="7819" y="1187"/>
                    <a:pt x="7580" y="843"/>
                    <a:pt x="7216" y="709"/>
                  </a:cubicBezTo>
                  <a:lnTo>
                    <a:pt x="5293" y="0"/>
                  </a:lnTo>
                  <a:lnTo>
                    <a:pt x="3915" y="460"/>
                  </a:lnTo>
                  <a:lnTo>
                    <a:pt x="2527" y="0"/>
                  </a:lnTo>
                  <a:close/>
                </a:path>
              </a:pathLst>
            </a:custGeom>
            <a:solidFill>
              <a:srgbClr val="7F91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083;p82">
              <a:extLst>
                <a:ext uri="{FF2B5EF4-FFF2-40B4-BE49-F238E27FC236}">
                  <a16:creationId xmlns:a16="http://schemas.microsoft.com/office/drawing/2014/main" id="{73E47D3D-7CD1-67E9-1042-C904A71D7480}"/>
                </a:ext>
              </a:extLst>
            </p:cNvPr>
            <p:cNvSpPr/>
            <p:nvPr/>
          </p:nvSpPr>
          <p:spPr>
            <a:xfrm>
              <a:off x="1827792" y="3190788"/>
              <a:ext cx="24396" cy="60345"/>
            </a:xfrm>
            <a:custGeom>
              <a:avLst/>
              <a:gdLst/>
              <a:ahLst/>
              <a:cxnLst/>
              <a:rect l="l" t="t" r="r" b="b"/>
              <a:pathLst>
                <a:path w="929" h="2298" extrusionOk="0">
                  <a:moveTo>
                    <a:pt x="221" y="1"/>
                  </a:moveTo>
                  <a:lnTo>
                    <a:pt x="1" y="2298"/>
                  </a:lnTo>
                  <a:lnTo>
                    <a:pt x="929" y="2298"/>
                  </a:lnTo>
                  <a:lnTo>
                    <a:pt x="709" y="1"/>
                  </a:lnTo>
                  <a:close/>
                </a:path>
              </a:pathLst>
            </a:custGeom>
            <a:solidFill>
              <a:srgbClr val="4760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2084;p82">
              <a:extLst>
                <a:ext uri="{FF2B5EF4-FFF2-40B4-BE49-F238E27FC236}">
                  <a16:creationId xmlns:a16="http://schemas.microsoft.com/office/drawing/2014/main" id="{641ADDD7-F479-AB34-370D-32FD05CFBDC8}"/>
                </a:ext>
              </a:extLst>
            </p:cNvPr>
            <p:cNvSpPr/>
            <p:nvPr/>
          </p:nvSpPr>
          <p:spPr>
            <a:xfrm>
              <a:off x="1829552" y="3178472"/>
              <a:ext cx="21139" cy="20640"/>
            </a:xfrm>
            <a:custGeom>
              <a:avLst/>
              <a:gdLst/>
              <a:ahLst/>
              <a:cxnLst/>
              <a:rect l="l" t="t" r="r" b="b"/>
              <a:pathLst>
                <a:path w="805" h="786" extrusionOk="0">
                  <a:moveTo>
                    <a:pt x="1" y="1"/>
                  </a:moveTo>
                  <a:lnTo>
                    <a:pt x="1" y="623"/>
                  </a:lnTo>
                  <a:cubicBezTo>
                    <a:pt x="1" y="709"/>
                    <a:pt x="77" y="785"/>
                    <a:pt x="163" y="785"/>
                  </a:cubicBezTo>
                  <a:lnTo>
                    <a:pt x="642" y="785"/>
                  </a:lnTo>
                  <a:cubicBezTo>
                    <a:pt x="728" y="785"/>
                    <a:pt x="805" y="709"/>
                    <a:pt x="805" y="623"/>
                  </a:cubicBezTo>
                  <a:lnTo>
                    <a:pt x="805" y="1"/>
                  </a:lnTo>
                  <a:close/>
                </a:path>
              </a:pathLst>
            </a:custGeom>
            <a:solidFill>
              <a:srgbClr val="465C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2085;p82">
              <a:extLst>
                <a:ext uri="{FF2B5EF4-FFF2-40B4-BE49-F238E27FC236}">
                  <a16:creationId xmlns:a16="http://schemas.microsoft.com/office/drawing/2014/main" id="{FB68CB13-C4FF-E6E1-326B-987444FAD547}"/>
                </a:ext>
              </a:extLst>
            </p:cNvPr>
            <p:cNvSpPr/>
            <p:nvPr/>
          </p:nvSpPr>
          <p:spPr>
            <a:xfrm>
              <a:off x="1906703" y="3191051"/>
              <a:ext cx="36213" cy="60083"/>
            </a:xfrm>
            <a:custGeom>
              <a:avLst/>
              <a:gdLst/>
              <a:ahLst/>
              <a:cxnLst/>
              <a:rect l="l" t="t" r="r" b="b"/>
              <a:pathLst>
                <a:path w="1379" h="2288" extrusionOk="0">
                  <a:moveTo>
                    <a:pt x="1130" y="0"/>
                  </a:moveTo>
                  <a:lnTo>
                    <a:pt x="269" y="862"/>
                  </a:lnTo>
                  <a:cubicBezTo>
                    <a:pt x="96" y="1043"/>
                    <a:pt x="1" y="1273"/>
                    <a:pt x="1" y="1522"/>
                  </a:cubicBezTo>
                  <a:lnTo>
                    <a:pt x="1" y="2288"/>
                  </a:lnTo>
                  <a:lnTo>
                    <a:pt x="1149" y="2288"/>
                  </a:lnTo>
                  <a:cubicBezTo>
                    <a:pt x="1274" y="2288"/>
                    <a:pt x="1379" y="2182"/>
                    <a:pt x="1379" y="2058"/>
                  </a:cubicBezTo>
                  <a:lnTo>
                    <a:pt x="1379" y="632"/>
                  </a:lnTo>
                  <a:cubicBezTo>
                    <a:pt x="1379" y="402"/>
                    <a:pt x="1283" y="173"/>
                    <a:pt x="1130" y="0"/>
                  </a:cubicBezTo>
                  <a:close/>
                </a:path>
              </a:pathLst>
            </a:custGeom>
            <a:solidFill>
              <a:srgbClr val="6A7F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2086;p82">
              <a:extLst>
                <a:ext uri="{FF2B5EF4-FFF2-40B4-BE49-F238E27FC236}">
                  <a16:creationId xmlns:a16="http://schemas.microsoft.com/office/drawing/2014/main" id="{3D4B95A6-8FEE-2CD8-1873-9C8F9DA6AA26}"/>
                </a:ext>
              </a:extLst>
            </p:cNvPr>
            <p:cNvSpPr/>
            <p:nvPr/>
          </p:nvSpPr>
          <p:spPr>
            <a:xfrm>
              <a:off x="1773513" y="2979185"/>
              <a:ext cx="132981" cy="96794"/>
            </a:xfrm>
            <a:custGeom>
              <a:avLst/>
              <a:gdLst/>
              <a:ahLst/>
              <a:cxnLst/>
              <a:rect l="l" t="t" r="r" b="b"/>
              <a:pathLst>
                <a:path w="5064" h="3686" extrusionOk="0">
                  <a:moveTo>
                    <a:pt x="1847" y="1"/>
                  </a:moveTo>
                  <a:cubicBezTo>
                    <a:pt x="823" y="1"/>
                    <a:pt x="0" y="824"/>
                    <a:pt x="0" y="1838"/>
                  </a:cubicBezTo>
                  <a:lnTo>
                    <a:pt x="0" y="2384"/>
                  </a:lnTo>
                  <a:cubicBezTo>
                    <a:pt x="0" y="2632"/>
                    <a:pt x="39" y="2881"/>
                    <a:pt x="125" y="3111"/>
                  </a:cubicBezTo>
                  <a:lnTo>
                    <a:pt x="201" y="3341"/>
                  </a:lnTo>
                  <a:cubicBezTo>
                    <a:pt x="221" y="3417"/>
                    <a:pt x="230" y="3484"/>
                    <a:pt x="230" y="3561"/>
                  </a:cubicBezTo>
                  <a:lnTo>
                    <a:pt x="230" y="3685"/>
                  </a:lnTo>
                  <a:lnTo>
                    <a:pt x="4833" y="3685"/>
                  </a:lnTo>
                  <a:lnTo>
                    <a:pt x="4833" y="3561"/>
                  </a:lnTo>
                  <a:cubicBezTo>
                    <a:pt x="4833" y="3484"/>
                    <a:pt x="4853" y="3417"/>
                    <a:pt x="4872" y="3341"/>
                  </a:cubicBezTo>
                  <a:lnTo>
                    <a:pt x="4948" y="3111"/>
                  </a:lnTo>
                  <a:cubicBezTo>
                    <a:pt x="5025" y="2881"/>
                    <a:pt x="5063" y="2632"/>
                    <a:pt x="5063" y="2384"/>
                  </a:cubicBezTo>
                  <a:lnTo>
                    <a:pt x="5063" y="460"/>
                  </a:lnTo>
                  <a:cubicBezTo>
                    <a:pt x="5063" y="201"/>
                    <a:pt x="4862" y="1"/>
                    <a:pt x="4604" y="1"/>
                  </a:cubicBezTo>
                  <a:close/>
                </a:path>
              </a:pathLst>
            </a:custGeom>
            <a:solidFill>
              <a:srgbClr val="657A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2087;p82">
              <a:extLst>
                <a:ext uri="{FF2B5EF4-FFF2-40B4-BE49-F238E27FC236}">
                  <a16:creationId xmlns:a16="http://schemas.microsoft.com/office/drawing/2014/main" id="{DEF42C5C-4095-1B5A-DFFE-42921787A011}"/>
                </a:ext>
              </a:extLst>
            </p:cNvPr>
            <p:cNvSpPr/>
            <p:nvPr/>
          </p:nvSpPr>
          <p:spPr>
            <a:xfrm>
              <a:off x="1803659" y="2979185"/>
              <a:ext cx="102834" cy="96794"/>
            </a:xfrm>
            <a:custGeom>
              <a:avLst/>
              <a:gdLst/>
              <a:ahLst/>
              <a:cxnLst/>
              <a:rect l="l" t="t" r="r" b="b"/>
              <a:pathLst>
                <a:path w="3916" h="3686" extrusionOk="0">
                  <a:moveTo>
                    <a:pt x="931" y="0"/>
                  </a:moveTo>
                  <a:cubicBezTo>
                    <a:pt x="413" y="0"/>
                    <a:pt x="1" y="418"/>
                    <a:pt x="1" y="929"/>
                  </a:cubicBezTo>
                  <a:cubicBezTo>
                    <a:pt x="1" y="1446"/>
                    <a:pt x="422" y="1867"/>
                    <a:pt x="939" y="1867"/>
                  </a:cubicBezTo>
                  <a:lnTo>
                    <a:pt x="1063" y="1867"/>
                  </a:lnTo>
                  <a:lnTo>
                    <a:pt x="1130" y="3685"/>
                  </a:lnTo>
                  <a:lnTo>
                    <a:pt x="3685" y="3685"/>
                  </a:lnTo>
                  <a:lnTo>
                    <a:pt x="3685" y="3561"/>
                  </a:lnTo>
                  <a:cubicBezTo>
                    <a:pt x="3685" y="3484"/>
                    <a:pt x="3695" y="3417"/>
                    <a:pt x="3724" y="3341"/>
                  </a:cubicBezTo>
                  <a:lnTo>
                    <a:pt x="3800" y="3111"/>
                  </a:lnTo>
                  <a:cubicBezTo>
                    <a:pt x="3877" y="2881"/>
                    <a:pt x="3915" y="2632"/>
                    <a:pt x="3915" y="2384"/>
                  </a:cubicBezTo>
                  <a:lnTo>
                    <a:pt x="3915" y="460"/>
                  </a:lnTo>
                  <a:cubicBezTo>
                    <a:pt x="3915" y="201"/>
                    <a:pt x="3714" y="1"/>
                    <a:pt x="3456" y="1"/>
                  </a:cubicBezTo>
                  <a:lnTo>
                    <a:pt x="948" y="1"/>
                  </a:lnTo>
                  <a:cubicBezTo>
                    <a:pt x="942" y="0"/>
                    <a:pt x="937" y="0"/>
                    <a:pt x="931" y="0"/>
                  </a:cubicBezTo>
                  <a:close/>
                </a:path>
              </a:pathLst>
            </a:custGeom>
            <a:solidFill>
              <a:srgbClr val="657A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2088;p82">
              <a:extLst>
                <a:ext uri="{FF2B5EF4-FFF2-40B4-BE49-F238E27FC236}">
                  <a16:creationId xmlns:a16="http://schemas.microsoft.com/office/drawing/2014/main" id="{CD7E723C-D13C-30D9-AA6D-B644AA2CBEC2}"/>
                </a:ext>
              </a:extLst>
            </p:cNvPr>
            <p:cNvSpPr/>
            <p:nvPr/>
          </p:nvSpPr>
          <p:spPr>
            <a:xfrm>
              <a:off x="1803659" y="3124193"/>
              <a:ext cx="72661" cy="54306"/>
            </a:xfrm>
            <a:custGeom>
              <a:avLst/>
              <a:gdLst/>
              <a:ahLst/>
              <a:cxnLst/>
              <a:rect l="l" t="t" r="r" b="b"/>
              <a:pathLst>
                <a:path w="2767" h="2068" extrusionOk="0">
                  <a:moveTo>
                    <a:pt x="1" y="1"/>
                  </a:moveTo>
                  <a:lnTo>
                    <a:pt x="1" y="2068"/>
                  </a:lnTo>
                  <a:lnTo>
                    <a:pt x="2767" y="2068"/>
                  </a:lnTo>
                  <a:lnTo>
                    <a:pt x="2767" y="1"/>
                  </a:lnTo>
                  <a:close/>
                </a:path>
              </a:pathLst>
            </a:custGeom>
            <a:solidFill>
              <a:srgbClr val="AAB8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2089;p82">
              <a:extLst>
                <a:ext uri="{FF2B5EF4-FFF2-40B4-BE49-F238E27FC236}">
                  <a16:creationId xmlns:a16="http://schemas.microsoft.com/office/drawing/2014/main" id="{5E56339F-9016-D9CF-B7F3-4664A3CBF832}"/>
                </a:ext>
              </a:extLst>
            </p:cNvPr>
            <p:cNvSpPr/>
            <p:nvPr/>
          </p:nvSpPr>
          <p:spPr>
            <a:xfrm>
              <a:off x="1803659" y="3124193"/>
              <a:ext cx="72661" cy="30173"/>
            </a:xfrm>
            <a:custGeom>
              <a:avLst/>
              <a:gdLst/>
              <a:ahLst/>
              <a:cxnLst/>
              <a:rect l="l" t="t" r="r" b="b"/>
              <a:pathLst>
                <a:path w="2767" h="1149" extrusionOk="0">
                  <a:moveTo>
                    <a:pt x="1" y="1"/>
                  </a:moveTo>
                  <a:lnTo>
                    <a:pt x="1" y="776"/>
                  </a:lnTo>
                  <a:cubicBezTo>
                    <a:pt x="427" y="1025"/>
                    <a:pt x="905" y="1149"/>
                    <a:pt x="1384" y="1149"/>
                  </a:cubicBezTo>
                  <a:cubicBezTo>
                    <a:pt x="1862" y="1149"/>
                    <a:pt x="2341" y="1025"/>
                    <a:pt x="2767" y="776"/>
                  </a:cubicBezTo>
                  <a:lnTo>
                    <a:pt x="2767" y="1"/>
                  </a:lnTo>
                  <a:close/>
                </a:path>
              </a:pathLst>
            </a:custGeom>
            <a:solidFill>
              <a:srgbClr val="99A8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2090;p82">
              <a:extLst>
                <a:ext uri="{FF2B5EF4-FFF2-40B4-BE49-F238E27FC236}">
                  <a16:creationId xmlns:a16="http://schemas.microsoft.com/office/drawing/2014/main" id="{A532BAD3-3B7E-FF25-8121-F9DE5386E165}"/>
                </a:ext>
              </a:extLst>
            </p:cNvPr>
            <p:cNvSpPr/>
            <p:nvPr/>
          </p:nvSpPr>
          <p:spPr>
            <a:xfrm>
              <a:off x="1791606" y="3156387"/>
              <a:ext cx="48528" cy="43198"/>
            </a:xfrm>
            <a:custGeom>
              <a:avLst/>
              <a:gdLst/>
              <a:ahLst/>
              <a:cxnLst/>
              <a:rect l="l" t="t" r="r" b="b"/>
              <a:pathLst>
                <a:path w="1848" h="1645" extrusionOk="0">
                  <a:moveTo>
                    <a:pt x="406" y="1"/>
                  </a:moveTo>
                  <a:cubicBezTo>
                    <a:pt x="322" y="1"/>
                    <a:pt x="240" y="50"/>
                    <a:pt x="201" y="134"/>
                  </a:cubicBezTo>
                  <a:lnTo>
                    <a:pt x="0" y="555"/>
                  </a:lnTo>
                  <a:lnTo>
                    <a:pt x="766" y="1559"/>
                  </a:lnTo>
                  <a:cubicBezTo>
                    <a:pt x="812" y="1616"/>
                    <a:pt x="880" y="1645"/>
                    <a:pt x="948" y="1645"/>
                  </a:cubicBezTo>
                  <a:cubicBezTo>
                    <a:pt x="1007" y="1645"/>
                    <a:pt x="1066" y="1623"/>
                    <a:pt x="1111" y="1579"/>
                  </a:cubicBezTo>
                  <a:lnTo>
                    <a:pt x="1848" y="842"/>
                  </a:lnTo>
                  <a:lnTo>
                    <a:pt x="527" y="38"/>
                  </a:lnTo>
                  <a:cubicBezTo>
                    <a:pt x="489" y="13"/>
                    <a:pt x="447" y="1"/>
                    <a:pt x="406" y="1"/>
                  </a:cubicBezTo>
                  <a:close/>
                </a:path>
              </a:pathLst>
            </a:custGeom>
            <a:solidFill>
              <a:srgbClr val="6A7F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2091;p82">
              <a:extLst>
                <a:ext uri="{FF2B5EF4-FFF2-40B4-BE49-F238E27FC236}">
                  <a16:creationId xmlns:a16="http://schemas.microsoft.com/office/drawing/2014/main" id="{3D43FB37-28DA-F25D-6BAD-6E6C8AA3AE57}"/>
                </a:ext>
              </a:extLst>
            </p:cNvPr>
            <p:cNvSpPr/>
            <p:nvPr/>
          </p:nvSpPr>
          <p:spPr>
            <a:xfrm>
              <a:off x="1840108" y="3156387"/>
              <a:ext cx="48292" cy="43198"/>
            </a:xfrm>
            <a:custGeom>
              <a:avLst/>
              <a:gdLst/>
              <a:ahLst/>
              <a:cxnLst/>
              <a:rect l="l" t="t" r="r" b="b"/>
              <a:pathLst>
                <a:path w="1839" h="1645" extrusionOk="0">
                  <a:moveTo>
                    <a:pt x="1433" y="1"/>
                  </a:moveTo>
                  <a:cubicBezTo>
                    <a:pt x="1391" y="1"/>
                    <a:pt x="1349" y="13"/>
                    <a:pt x="1312" y="38"/>
                  </a:cubicBezTo>
                  <a:lnTo>
                    <a:pt x="1" y="842"/>
                  </a:lnTo>
                  <a:lnTo>
                    <a:pt x="728" y="1579"/>
                  </a:lnTo>
                  <a:cubicBezTo>
                    <a:pt x="777" y="1623"/>
                    <a:pt x="838" y="1645"/>
                    <a:pt x="897" y="1645"/>
                  </a:cubicBezTo>
                  <a:cubicBezTo>
                    <a:pt x="966" y="1645"/>
                    <a:pt x="1031" y="1616"/>
                    <a:pt x="1072" y="1559"/>
                  </a:cubicBezTo>
                  <a:lnTo>
                    <a:pt x="1838" y="555"/>
                  </a:lnTo>
                  <a:lnTo>
                    <a:pt x="1647" y="134"/>
                  </a:lnTo>
                  <a:cubicBezTo>
                    <a:pt x="1602" y="50"/>
                    <a:pt x="1518" y="1"/>
                    <a:pt x="1433" y="1"/>
                  </a:cubicBezTo>
                  <a:close/>
                </a:path>
              </a:pathLst>
            </a:custGeom>
            <a:solidFill>
              <a:srgbClr val="6A7F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2092;p82">
              <a:extLst>
                <a:ext uri="{FF2B5EF4-FFF2-40B4-BE49-F238E27FC236}">
                  <a16:creationId xmlns:a16="http://schemas.microsoft.com/office/drawing/2014/main" id="{7836929D-8AD1-DF3E-095F-AFB27F0E9CC4}"/>
                </a:ext>
              </a:extLst>
            </p:cNvPr>
            <p:cNvSpPr/>
            <p:nvPr/>
          </p:nvSpPr>
          <p:spPr>
            <a:xfrm>
              <a:off x="1779552" y="3028107"/>
              <a:ext cx="121137" cy="114205"/>
            </a:xfrm>
            <a:custGeom>
              <a:avLst/>
              <a:gdLst/>
              <a:ahLst/>
              <a:cxnLst/>
              <a:rect l="l" t="t" r="r" b="b"/>
              <a:pathLst>
                <a:path w="4613" h="4349" extrusionOk="0">
                  <a:moveTo>
                    <a:pt x="1986" y="0"/>
                  </a:moveTo>
                  <a:cubicBezTo>
                    <a:pt x="1399" y="0"/>
                    <a:pt x="893" y="98"/>
                    <a:pt x="641" y="157"/>
                  </a:cubicBezTo>
                  <a:cubicBezTo>
                    <a:pt x="536" y="186"/>
                    <a:pt x="459" y="281"/>
                    <a:pt x="459" y="387"/>
                  </a:cubicBezTo>
                  <a:lnTo>
                    <a:pt x="459" y="942"/>
                  </a:lnTo>
                  <a:cubicBezTo>
                    <a:pt x="459" y="1056"/>
                    <a:pt x="412" y="1171"/>
                    <a:pt x="325" y="1267"/>
                  </a:cubicBezTo>
                  <a:lnTo>
                    <a:pt x="134" y="1449"/>
                  </a:lnTo>
                  <a:cubicBezTo>
                    <a:pt x="48" y="1535"/>
                    <a:pt x="0" y="1659"/>
                    <a:pt x="0" y="1774"/>
                  </a:cubicBezTo>
                  <a:lnTo>
                    <a:pt x="0" y="2052"/>
                  </a:lnTo>
                  <a:cubicBezTo>
                    <a:pt x="0" y="3315"/>
                    <a:pt x="1034" y="4349"/>
                    <a:pt x="2307" y="4349"/>
                  </a:cubicBezTo>
                  <a:cubicBezTo>
                    <a:pt x="3579" y="4349"/>
                    <a:pt x="4613" y="3315"/>
                    <a:pt x="4613" y="2042"/>
                  </a:cubicBezTo>
                  <a:lnTo>
                    <a:pt x="4613" y="1774"/>
                  </a:lnTo>
                  <a:cubicBezTo>
                    <a:pt x="4603" y="1650"/>
                    <a:pt x="4556" y="1535"/>
                    <a:pt x="4469" y="1449"/>
                  </a:cubicBezTo>
                  <a:lnTo>
                    <a:pt x="4288" y="1257"/>
                  </a:lnTo>
                  <a:cubicBezTo>
                    <a:pt x="4192" y="1171"/>
                    <a:pt x="4144" y="1056"/>
                    <a:pt x="4144" y="932"/>
                  </a:cubicBezTo>
                  <a:lnTo>
                    <a:pt x="4144" y="817"/>
                  </a:lnTo>
                  <a:cubicBezTo>
                    <a:pt x="4144" y="721"/>
                    <a:pt x="4106" y="635"/>
                    <a:pt x="4029" y="578"/>
                  </a:cubicBezTo>
                  <a:cubicBezTo>
                    <a:pt x="3415" y="126"/>
                    <a:pt x="2649" y="0"/>
                    <a:pt x="1986" y="0"/>
                  </a:cubicBezTo>
                  <a:close/>
                </a:path>
              </a:pathLst>
            </a:custGeom>
            <a:solidFill>
              <a:srgbClr val="BBC6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2093;p82">
              <a:extLst>
                <a:ext uri="{FF2B5EF4-FFF2-40B4-BE49-F238E27FC236}">
                  <a16:creationId xmlns:a16="http://schemas.microsoft.com/office/drawing/2014/main" id="{A4A3EC30-DBAD-8DDF-7F41-591DB784CCC1}"/>
                </a:ext>
              </a:extLst>
            </p:cNvPr>
            <p:cNvSpPr/>
            <p:nvPr/>
          </p:nvSpPr>
          <p:spPr>
            <a:xfrm>
              <a:off x="1779552" y="3028107"/>
              <a:ext cx="108848" cy="113706"/>
            </a:xfrm>
            <a:custGeom>
              <a:avLst/>
              <a:gdLst/>
              <a:ahLst/>
              <a:cxnLst/>
              <a:rect l="l" t="t" r="r" b="b"/>
              <a:pathLst>
                <a:path w="4145" h="4330" extrusionOk="0">
                  <a:moveTo>
                    <a:pt x="1990" y="1"/>
                  </a:moveTo>
                  <a:cubicBezTo>
                    <a:pt x="1773" y="1"/>
                    <a:pt x="1566" y="14"/>
                    <a:pt x="1378" y="32"/>
                  </a:cubicBezTo>
                  <a:cubicBezTo>
                    <a:pt x="1129" y="61"/>
                    <a:pt x="881" y="99"/>
                    <a:pt x="641" y="157"/>
                  </a:cubicBezTo>
                  <a:cubicBezTo>
                    <a:pt x="536" y="186"/>
                    <a:pt x="459" y="281"/>
                    <a:pt x="459" y="387"/>
                  </a:cubicBezTo>
                  <a:lnTo>
                    <a:pt x="459" y="932"/>
                  </a:lnTo>
                  <a:cubicBezTo>
                    <a:pt x="459" y="1056"/>
                    <a:pt x="412" y="1171"/>
                    <a:pt x="325" y="1257"/>
                  </a:cubicBezTo>
                  <a:lnTo>
                    <a:pt x="134" y="1449"/>
                  </a:lnTo>
                  <a:cubicBezTo>
                    <a:pt x="48" y="1535"/>
                    <a:pt x="0" y="1650"/>
                    <a:pt x="0" y="1774"/>
                  </a:cubicBezTo>
                  <a:lnTo>
                    <a:pt x="0" y="2042"/>
                  </a:lnTo>
                  <a:cubicBezTo>
                    <a:pt x="0" y="3210"/>
                    <a:pt x="871" y="4186"/>
                    <a:pt x="2029" y="4329"/>
                  </a:cubicBezTo>
                  <a:cubicBezTo>
                    <a:pt x="1608" y="3899"/>
                    <a:pt x="1378" y="3334"/>
                    <a:pt x="1378" y="2741"/>
                  </a:cubicBezTo>
                  <a:lnTo>
                    <a:pt x="1378" y="1056"/>
                  </a:lnTo>
                  <a:cubicBezTo>
                    <a:pt x="1378" y="827"/>
                    <a:pt x="1560" y="626"/>
                    <a:pt x="1790" y="597"/>
                  </a:cubicBezTo>
                  <a:cubicBezTo>
                    <a:pt x="1971" y="575"/>
                    <a:pt x="2201" y="556"/>
                    <a:pt x="2456" y="556"/>
                  </a:cubicBezTo>
                  <a:cubicBezTo>
                    <a:pt x="2980" y="556"/>
                    <a:pt x="3610" y="636"/>
                    <a:pt x="4144" y="932"/>
                  </a:cubicBezTo>
                  <a:lnTo>
                    <a:pt x="4144" y="817"/>
                  </a:lnTo>
                  <a:cubicBezTo>
                    <a:pt x="4144" y="721"/>
                    <a:pt x="4106" y="635"/>
                    <a:pt x="4029" y="578"/>
                  </a:cubicBezTo>
                  <a:cubicBezTo>
                    <a:pt x="3416" y="123"/>
                    <a:pt x="2655" y="1"/>
                    <a:pt x="1990" y="1"/>
                  </a:cubicBezTo>
                  <a:close/>
                </a:path>
              </a:pathLst>
            </a:custGeom>
            <a:solidFill>
              <a:srgbClr val="AAB8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2094;p82">
              <a:extLst>
                <a:ext uri="{FF2B5EF4-FFF2-40B4-BE49-F238E27FC236}">
                  <a16:creationId xmlns:a16="http://schemas.microsoft.com/office/drawing/2014/main" id="{38FF4810-011D-CF02-C52D-79A136E49BBC}"/>
                </a:ext>
              </a:extLst>
            </p:cNvPr>
            <p:cNvSpPr/>
            <p:nvPr/>
          </p:nvSpPr>
          <p:spPr>
            <a:xfrm>
              <a:off x="1737326" y="3191051"/>
              <a:ext cx="36213" cy="60083"/>
            </a:xfrm>
            <a:custGeom>
              <a:avLst/>
              <a:gdLst/>
              <a:ahLst/>
              <a:cxnLst/>
              <a:rect l="l" t="t" r="r" b="b"/>
              <a:pathLst>
                <a:path w="1379" h="2288" extrusionOk="0">
                  <a:moveTo>
                    <a:pt x="249" y="0"/>
                  </a:moveTo>
                  <a:cubicBezTo>
                    <a:pt x="86" y="173"/>
                    <a:pt x="0" y="402"/>
                    <a:pt x="0" y="632"/>
                  </a:cubicBezTo>
                  <a:lnTo>
                    <a:pt x="0" y="2058"/>
                  </a:lnTo>
                  <a:cubicBezTo>
                    <a:pt x="0" y="2182"/>
                    <a:pt x="96" y="2288"/>
                    <a:pt x="230" y="2288"/>
                  </a:cubicBezTo>
                  <a:lnTo>
                    <a:pt x="1378" y="2288"/>
                  </a:lnTo>
                  <a:lnTo>
                    <a:pt x="1378" y="1522"/>
                  </a:lnTo>
                  <a:cubicBezTo>
                    <a:pt x="1378" y="1273"/>
                    <a:pt x="1283" y="1043"/>
                    <a:pt x="1110" y="862"/>
                  </a:cubicBezTo>
                  <a:lnTo>
                    <a:pt x="249" y="0"/>
                  </a:lnTo>
                  <a:close/>
                </a:path>
              </a:pathLst>
            </a:custGeom>
            <a:solidFill>
              <a:srgbClr val="6A7F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 name="Google Shape;19136;p86">
            <a:extLst>
              <a:ext uri="{FF2B5EF4-FFF2-40B4-BE49-F238E27FC236}">
                <a16:creationId xmlns:a16="http://schemas.microsoft.com/office/drawing/2014/main" id="{9C47DBD7-6DDB-C16D-1337-67CD02AD0122}"/>
              </a:ext>
            </a:extLst>
          </p:cNvPr>
          <p:cNvGrpSpPr/>
          <p:nvPr/>
        </p:nvGrpSpPr>
        <p:grpSpPr>
          <a:xfrm>
            <a:off x="4057717" y="1652815"/>
            <a:ext cx="1028565" cy="908548"/>
            <a:chOff x="2319498" y="1512744"/>
            <a:chExt cx="352697" cy="352723"/>
          </a:xfrm>
        </p:grpSpPr>
        <p:sp>
          <p:nvSpPr>
            <p:cNvPr id="25" name="Google Shape;19137;p86">
              <a:extLst>
                <a:ext uri="{FF2B5EF4-FFF2-40B4-BE49-F238E27FC236}">
                  <a16:creationId xmlns:a16="http://schemas.microsoft.com/office/drawing/2014/main" id="{89212518-2BBC-FCED-1525-266503AF25F4}"/>
                </a:ext>
              </a:extLst>
            </p:cNvPr>
            <p:cNvSpPr/>
            <p:nvPr/>
          </p:nvSpPr>
          <p:spPr>
            <a:xfrm>
              <a:off x="2319498" y="1512744"/>
              <a:ext cx="352697" cy="352723"/>
            </a:xfrm>
            <a:custGeom>
              <a:avLst/>
              <a:gdLst/>
              <a:ahLst/>
              <a:cxnLst/>
              <a:rect l="l" t="t" r="r" b="b"/>
              <a:pathLst>
                <a:path w="13454" h="13455" extrusionOk="0">
                  <a:moveTo>
                    <a:pt x="6727" y="1"/>
                  </a:moveTo>
                  <a:cubicBezTo>
                    <a:pt x="3017" y="1"/>
                    <a:pt x="0" y="3018"/>
                    <a:pt x="0" y="6728"/>
                  </a:cubicBezTo>
                  <a:cubicBezTo>
                    <a:pt x="0" y="10438"/>
                    <a:pt x="3017" y="13455"/>
                    <a:pt x="6727" y="13455"/>
                  </a:cubicBezTo>
                  <a:cubicBezTo>
                    <a:pt x="10437" y="13455"/>
                    <a:pt x="13454" y="10438"/>
                    <a:pt x="13454" y="6728"/>
                  </a:cubicBezTo>
                  <a:cubicBezTo>
                    <a:pt x="13454" y="3018"/>
                    <a:pt x="10437" y="1"/>
                    <a:pt x="6727" y="1"/>
                  </a:cubicBezTo>
                  <a:close/>
                </a:path>
              </a:pathLst>
            </a:custGeom>
            <a:solidFill>
              <a:srgbClr val="92A3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9138;p86">
              <a:extLst>
                <a:ext uri="{FF2B5EF4-FFF2-40B4-BE49-F238E27FC236}">
                  <a16:creationId xmlns:a16="http://schemas.microsoft.com/office/drawing/2014/main" id="{F6DD8AC8-9E6D-42C6-A29F-CCA9B0DEEEEA}"/>
                </a:ext>
              </a:extLst>
            </p:cNvPr>
            <p:cNvSpPr/>
            <p:nvPr/>
          </p:nvSpPr>
          <p:spPr>
            <a:xfrm>
              <a:off x="2345975" y="1539248"/>
              <a:ext cx="299742" cy="299742"/>
            </a:xfrm>
            <a:custGeom>
              <a:avLst/>
              <a:gdLst/>
              <a:ahLst/>
              <a:cxnLst/>
              <a:rect l="l" t="t" r="r" b="b"/>
              <a:pathLst>
                <a:path w="11434" h="11434" extrusionOk="0">
                  <a:moveTo>
                    <a:pt x="5717" y="0"/>
                  </a:moveTo>
                  <a:cubicBezTo>
                    <a:pt x="2556" y="0"/>
                    <a:pt x="0" y="2555"/>
                    <a:pt x="0" y="5717"/>
                  </a:cubicBezTo>
                  <a:cubicBezTo>
                    <a:pt x="0" y="8878"/>
                    <a:pt x="2556" y="11433"/>
                    <a:pt x="5717" y="11433"/>
                  </a:cubicBezTo>
                  <a:cubicBezTo>
                    <a:pt x="8878" y="11433"/>
                    <a:pt x="11433" y="8878"/>
                    <a:pt x="11433" y="5717"/>
                  </a:cubicBezTo>
                  <a:cubicBezTo>
                    <a:pt x="11433" y="2555"/>
                    <a:pt x="8878" y="0"/>
                    <a:pt x="5717" y="0"/>
                  </a:cubicBezTo>
                  <a:close/>
                </a:path>
              </a:pathLst>
            </a:custGeom>
            <a:solidFill>
              <a:srgbClr val="F6F7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9139;p86">
              <a:extLst>
                <a:ext uri="{FF2B5EF4-FFF2-40B4-BE49-F238E27FC236}">
                  <a16:creationId xmlns:a16="http://schemas.microsoft.com/office/drawing/2014/main" id="{0820F7C5-6D1F-E106-F057-6E0B939D367D}"/>
                </a:ext>
              </a:extLst>
            </p:cNvPr>
            <p:cNvSpPr/>
            <p:nvPr/>
          </p:nvSpPr>
          <p:spPr>
            <a:xfrm>
              <a:off x="2490524" y="1560534"/>
              <a:ext cx="11010" cy="133880"/>
            </a:xfrm>
            <a:custGeom>
              <a:avLst/>
              <a:gdLst/>
              <a:ahLst/>
              <a:cxnLst/>
              <a:rect l="l" t="t" r="r" b="b"/>
              <a:pathLst>
                <a:path w="420" h="5107" extrusionOk="0">
                  <a:moveTo>
                    <a:pt x="212" y="0"/>
                  </a:moveTo>
                  <a:cubicBezTo>
                    <a:pt x="116" y="0"/>
                    <a:pt x="22" y="62"/>
                    <a:pt x="15" y="184"/>
                  </a:cubicBezTo>
                  <a:lnTo>
                    <a:pt x="15" y="4905"/>
                  </a:lnTo>
                  <a:cubicBezTo>
                    <a:pt x="1" y="5020"/>
                    <a:pt x="102" y="5107"/>
                    <a:pt x="203" y="5107"/>
                  </a:cubicBezTo>
                  <a:cubicBezTo>
                    <a:pt x="318" y="5107"/>
                    <a:pt x="419" y="5020"/>
                    <a:pt x="419" y="4905"/>
                  </a:cubicBezTo>
                  <a:lnTo>
                    <a:pt x="419" y="184"/>
                  </a:lnTo>
                  <a:cubicBezTo>
                    <a:pt x="405" y="62"/>
                    <a:pt x="308" y="0"/>
                    <a:pt x="212" y="0"/>
                  </a:cubicBezTo>
                  <a:close/>
                </a:path>
              </a:pathLst>
            </a:custGeom>
            <a:solidFill>
              <a:srgbClr val="B3C2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9140;p86">
              <a:extLst>
                <a:ext uri="{FF2B5EF4-FFF2-40B4-BE49-F238E27FC236}">
                  <a16:creationId xmlns:a16="http://schemas.microsoft.com/office/drawing/2014/main" id="{1139041A-9727-EDB9-87B0-D5DDD9CE2CFA}"/>
                </a:ext>
              </a:extLst>
            </p:cNvPr>
            <p:cNvSpPr/>
            <p:nvPr/>
          </p:nvSpPr>
          <p:spPr>
            <a:xfrm>
              <a:off x="2489397" y="1683771"/>
              <a:ext cx="137917" cy="10696"/>
            </a:xfrm>
            <a:custGeom>
              <a:avLst/>
              <a:gdLst/>
              <a:ahLst/>
              <a:cxnLst/>
              <a:rect l="l" t="t" r="r" b="b"/>
              <a:pathLst>
                <a:path w="5261" h="408" extrusionOk="0">
                  <a:moveTo>
                    <a:pt x="5006" y="0"/>
                  </a:moveTo>
                  <a:cubicBezTo>
                    <a:pt x="4998" y="0"/>
                    <a:pt x="4990" y="1"/>
                    <a:pt x="4981" y="2"/>
                  </a:cubicBezTo>
                  <a:lnTo>
                    <a:pt x="246" y="2"/>
                  </a:lnTo>
                  <a:cubicBezTo>
                    <a:pt x="1" y="30"/>
                    <a:pt x="1" y="391"/>
                    <a:pt x="246" y="406"/>
                  </a:cubicBezTo>
                  <a:lnTo>
                    <a:pt x="4981" y="406"/>
                  </a:lnTo>
                  <a:cubicBezTo>
                    <a:pt x="4990" y="407"/>
                    <a:pt x="4998" y="407"/>
                    <a:pt x="5006" y="407"/>
                  </a:cubicBezTo>
                  <a:cubicBezTo>
                    <a:pt x="5261" y="407"/>
                    <a:pt x="5261" y="0"/>
                    <a:pt x="5006" y="0"/>
                  </a:cubicBezTo>
                  <a:close/>
                </a:path>
              </a:pathLst>
            </a:custGeom>
            <a:solidFill>
              <a:srgbClr val="B3C2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9141;p86">
              <a:extLst>
                <a:ext uri="{FF2B5EF4-FFF2-40B4-BE49-F238E27FC236}">
                  <a16:creationId xmlns:a16="http://schemas.microsoft.com/office/drawing/2014/main" id="{7302D1FD-F5F5-F23E-F8F8-E30AE43CF889}"/>
                </a:ext>
              </a:extLst>
            </p:cNvPr>
            <p:cNvSpPr/>
            <p:nvPr/>
          </p:nvSpPr>
          <p:spPr>
            <a:xfrm>
              <a:off x="2383069" y="1576316"/>
              <a:ext cx="280422" cy="262753"/>
            </a:xfrm>
            <a:custGeom>
              <a:avLst/>
              <a:gdLst/>
              <a:ahLst/>
              <a:cxnLst/>
              <a:rect l="l" t="t" r="r" b="b"/>
              <a:pathLst>
                <a:path w="10697" h="10023" extrusionOk="0">
                  <a:moveTo>
                    <a:pt x="8070" y="1"/>
                  </a:moveTo>
                  <a:lnTo>
                    <a:pt x="8070" y="1"/>
                  </a:lnTo>
                  <a:cubicBezTo>
                    <a:pt x="10033" y="2253"/>
                    <a:pt x="9917" y="5674"/>
                    <a:pt x="7795" y="7796"/>
                  </a:cubicBezTo>
                  <a:cubicBezTo>
                    <a:pt x="6686" y="8906"/>
                    <a:pt x="5225" y="9467"/>
                    <a:pt x="3760" y="9467"/>
                  </a:cubicBezTo>
                  <a:cubicBezTo>
                    <a:pt x="2422" y="9467"/>
                    <a:pt x="1082" y="8999"/>
                    <a:pt x="0" y="8056"/>
                  </a:cubicBezTo>
                  <a:lnTo>
                    <a:pt x="0" y="8056"/>
                  </a:lnTo>
                  <a:cubicBezTo>
                    <a:pt x="1131" y="9360"/>
                    <a:pt x="2719" y="10023"/>
                    <a:pt x="4311" y="10023"/>
                  </a:cubicBezTo>
                  <a:cubicBezTo>
                    <a:pt x="5767" y="10023"/>
                    <a:pt x="7227" y="9469"/>
                    <a:pt x="8344" y="8345"/>
                  </a:cubicBezTo>
                  <a:cubicBezTo>
                    <a:pt x="10697" y="6006"/>
                    <a:pt x="10567" y="2166"/>
                    <a:pt x="8070" y="1"/>
                  </a:cubicBezTo>
                  <a:close/>
                </a:path>
              </a:pathLst>
            </a:custGeom>
            <a:solidFill>
              <a:srgbClr val="E4EA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9142;p86">
              <a:extLst>
                <a:ext uri="{FF2B5EF4-FFF2-40B4-BE49-F238E27FC236}">
                  <a16:creationId xmlns:a16="http://schemas.microsoft.com/office/drawing/2014/main" id="{CD0EA60E-5363-4674-0234-21C649FF2C64}"/>
                </a:ext>
              </a:extLst>
            </p:cNvPr>
            <p:cNvSpPr/>
            <p:nvPr/>
          </p:nvSpPr>
          <p:spPr>
            <a:xfrm>
              <a:off x="2365662" y="1683771"/>
              <a:ext cx="21732" cy="10696"/>
            </a:xfrm>
            <a:custGeom>
              <a:avLst/>
              <a:gdLst/>
              <a:ahLst/>
              <a:cxnLst/>
              <a:rect l="l" t="t" r="r" b="b"/>
              <a:pathLst>
                <a:path w="829" h="408" extrusionOk="0">
                  <a:moveTo>
                    <a:pt x="561" y="0"/>
                  </a:moveTo>
                  <a:cubicBezTo>
                    <a:pt x="552" y="0"/>
                    <a:pt x="543" y="1"/>
                    <a:pt x="534" y="2"/>
                  </a:cubicBezTo>
                  <a:lnTo>
                    <a:pt x="246" y="2"/>
                  </a:lnTo>
                  <a:cubicBezTo>
                    <a:pt x="0" y="30"/>
                    <a:pt x="0" y="391"/>
                    <a:pt x="246" y="406"/>
                  </a:cubicBezTo>
                  <a:lnTo>
                    <a:pt x="534" y="406"/>
                  </a:lnTo>
                  <a:cubicBezTo>
                    <a:pt x="543" y="407"/>
                    <a:pt x="552" y="407"/>
                    <a:pt x="561" y="407"/>
                  </a:cubicBezTo>
                  <a:cubicBezTo>
                    <a:pt x="828" y="407"/>
                    <a:pt x="828" y="0"/>
                    <a:pt x="561" y="0"/>
                  </a:cubicBezTo>
                  <a:close/>
                </a:path>
              </a:pathLst>
            </a:custGeom>
            <a:solidFill>
              <a:srgbClr val="93AA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9143;p86">
              <a:extLst>
                <a:ext uri="{FF2B5EF4-FFF2-40B4-BE49-F238E27FC236}">
                  <a16:creationId xmlns:a16="http://schemas.microsoft.com/office/drawing/2014/main" id="{3AC7D62F-5AB5-B516-DB39-3431D40D33D7}"/>
                </a:ext>
              </a:extLst>
            </p:cNvPr>
            <p:cNvSpPr/>
            <p:nvPr/>
          </p:nvSpPr>
          <p:spPr>
            <a:xfrm>
              <a:off x="2490524" y="1799589"/>
              <a:ext cx="11377" cy="18613"/>
            </a:xfrm>
            <a:custGeom>
              <a:avLst/>
              <a:gdLst/>
              <a:ahLst/>
              <a:cxnLst/>
              <a:rect l="l" t="t" r="r" b="b"/>
              <a:pathLst>
                <a:path w="434" h="710" extrusionOk="0">
                  <a:moveTo>
                    <a:pt x="217" y="1"/>
                  </a:moveTo>
                  <a:cubicBezTo>
                    <a:pt x="109" y="1"/>
                    <a:pt x="1" y="73"/>
                    <a:pt x="15" y="217"/>
                  </a:cubicBezTo>
                  <a:lnTo>
                    <a:pt x="15" y="506"/>
                  </a:lnTo>
                  <a:cubicBezTo>
                    <a:pt x="1" y="622"/>
                    <a:pt x="102" y="708"/>
                    <a:pt x="203" y="708"/>
                  </a:cubicBezTo>
                  <a:cubicBezTo>
                    <a:pt x="210" y="709"/>
                    <a:pt x="218" y="710"/>
                    <a:pt x="225" y="710"/>
                  </a:cubicBezTo>
                  <a:cubicBezTo>
                    <a:pt x="331" y="710"/>
                    <a:pt x="419" y="615"/>
                    <a:pt x="419" y="520"/>
                  </a:cubicBezTo>
                  <a:lnTo>
                    <a:pt x="419" y="217"/>
                  </a:lnTo>
                  <a:cubicBezTo>
                    <a:pt x="434" y="73"/>
                    <a:pt x="326" y="1"/>
                    <a:pt x="217" y="1"/>
                  </a:cubicBezTo>
                  <a:close/>
                </a:path>
              </a:pathLst>
            </a:custGeom>
            <a:solidFill>
              <a:srgbClr val="93AA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19144;p86">
              <a:extLst>
                <a:ext uri="{FF2B5EF4-FFF2-40B4-BE49-F238E27FC236}">
                  <a16:creationId xmlns:a16="http://schemas.microsoft.com/office/drawing/2014/main" id="{5AA5ACC1-2101-29DA-86B6-52EE2E628F3C}"/>
                </a:ext>
              </a:extLst>
            </p:cNvPr>
            <p:cNvSpPr/>
            <p:nvPr/>
          </p:nvSpPr>
          <p:spPr>
            <a:xfrm>
              <a:off x="2401393" y="1596554"/>
              <a:ext cx="19163" cy="15755"/>
            </a:xfrm>
            <a:custGeom>
              <a:avLst/>
              <a:gdLst/>
              <a:ahLst/>
              <a:cxnLst/>
              <a:rect l="l" t="t" r="r" b="b"/>
              <a:pathLst>
                <a:path w="731" h="601" extrusionOk="0">
                  <a:moveTo>
                    <a:pt x="268" y="1"/>
                  </a:moveTo>
                  <a:cubicBezTo>
                    <a:pt x="121" y="1"/>
                    <a:pt x="1" y="184"/>
                    <a:pt x="124" y="340"/>
                  </a:cubicBezTo>
                  <a:lnTo>
                    <a:pt x="326" y="543"/>
                  </a:lnTo>
                  <a:cubicBezTo>
                    <a:pt x="369" y="571"/>
                    <a:pt x="413" y="600"/>
                    <a:pt x="470" y="600"/>
                  </a:cubicBezTo>
                  <a:cubicBezTo>
                    <a:pt x="644" y="600"/>
                    <a:pt x="730" y="384"/>
                    <a:pt x="615" y="254"/>
                  </a:cubicBezTo>
                  <a:lnTo>
                    <a:pt x="398" y="52"/>
                  </a:lnTo>
                  <a:cubicBezTo>
                    <a:pt x="356" y="16"/>
                    <a:pt x="311" y="1"/>
                    <a:pt x="268" y="1"/>
                  </a:cubicBezTo>
                  <a:close/>
                </a:path>
              </a:pathLst>
            </a:custGeom>
            <a:solidFill>
              <a:srgbClr val="93AA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19145;p86">
              <a:extLst>
                <a:ext uri="{FF2B5EF4-FFF2-40B4-BE49-F238E27FC236}">
                  <a16:creationId xmlns:a16="http://schemas.microsoft.com/office/drawing/2014/main" id="{89C47CF0-A97B-FB27-252F-01F462CBC89B}"/>
                </a:ext>
              </a:extLst>
            </p:cNvPr>
            <p:cNvSpPr/>
            <p:nvPr/>
          </p:nvSpPr>
          <p:spPr>
            <a:xfrm>
              <a:off x="2569563" y="1765378"/>
              <a:ext cx="20893" cy="16830"/>
            </a:xfrm>
            <a:custGeom>
              <a:avLst/>
              <a:gdLst/>
              <a:ahLst/>
              <a:cxnLst/>
              <a:rect l="l" t="t" r="r" b="b"/>
              <a:pathLst>
                <a:path w="797" h="642" extrusionOk="0">
                  <a:moveTo>
                    <a:pt x="313" y="0"/>
                  </a:moveTo>
                  <a:cubicBezTo>
                    <a:pt x="149" y="0"/>
                    <a:pt x="1" y="225"/>
                    <a:pt x="176" y="368"/>
                  </a:cubicBezTo>
                  <a:lnTo>
                    <a:pt x="393" y="584"/>
                  </a:lnTo>
                  <a:cubicBezTo>
                    <a:pt x="421" y="613"/>
                    <a:pt x="479" y="642"/>
                    <a:pt x="537" y="642"/>
                  </a:cubicBezTo>
                  <a:cubicBezTo>
                    <a:pt x="710" y="642"/>
                    <a:pt x="797" y="425"/>
                    <a:pt x="681" y="295"/>
                  </a:cubicBezTo>
                  <a:lnTo>
                    <a:pt x="465" y="79"/>
                  </a:lnTo>
                  <a:cubicBezTo>
                    <a:pt x="419" y="23"/>
                    <a:pt x="366" y="0"/>
                    <a:pt x="313" y="0"/>
                  </a:cubicBezTo>
                  <a:close/>
                </a:path>
              </a:pathLst>
            </a:custGeom>
            <a:solidFill>
              <a:srgbClr val="93AA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19146;p86">
              <a:extLst>
                <a:ext uri="{FF2B5EF4-FFF2-40B4-BE49-F238E27FC236}">
                  <a16:creationId xmlns:a16="http://schemas.microsoft.com/office/drawing/2014/main" id="{F679FE82-2914-E4C8-A49F-5AAA6A3A59B3}"/>
                </a:ext>
              </a:extLst>
            </p:cNvPr>
            <p:cNvSpPr/>
            <p:nvPr/>
          </p:nvSpPr>
          <p:spPr>
            <a:xfrm>
              <a:off x="2571136" y="1595610"/>
              <a:ext cx="20841" cy="16699"/>
            </a:xfrm>
            <a:custGeom>
              <a:avLst/>
              <a:gdLst/>
              <a:ahLst/>
              <a:cxnLst/>
              <a:rect l="l" t="t" r="r" b="b"/>
              <a:pathLst>
                <a:path w="795" h="637" extrusionOk="0">
                  <a:moveTo>
                    <a:pt x="491" y="1"/>
                  </a:moveTo>
                  <a:cubicBezTo>
                    <a:pt x="436" y="1"/>
                    <a:pt x="380" y="26"/>
                    <a:pt x="333" y="88"/>
                  </a:cubicBezTo>
                  <a:lnTo>
                    <a:pt x="116" y="290"/>
                  </a:lnTo>
                  <a:cubicBezTo>
                    <a:pt x="1" y="420"/>
                    <a:pt x="87" y="636"/>
                    <a:pt x="260" y="636"/>
                  </a:cubicBezTo>
                  <a:cubicBezTo>
                    <a:pt x="318" y="636"/>
                    <a:pt x="376" y="607"/>
                    <a:pt x="405" y="579"/>
                  </a:cubicBezTo>
                  <a:lnTo>
                    <a:pt x="621" y="362"/>
                  </a:lnTo>
                  <a:cubicBezTo>
                    <a:pt x="794" y="222"/>
                    <a:pt x="652" y="1"/>
                    <a:pt x="491" y="1"/>
                  </a:cubicBezTo>
                  <a:close/>
                </a:path>
              </a:pathLst>
            </a:custGeom>
            <a:solidFill>
              <a:srgbClr val="93AA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3" name="Google Shape;19147;p86">
              <a:extLst>
                <a:ext uri="{FF2B5EF4-FFF2-40B4-BE49-F238E27FC236}">
                  <a16:creationId xmlns:a16="http://schemas.microsoft.com/office/drawing/2014/main" id="{EFE4F9D2-A64E-7335-C39E-8AC047A7F8EA}"/>
                </a:ext>
              </a:extLst>
            </p:cNvPr>
            <p:cNvSpPr/>
            <p:nvPr/>
          </p:nvSpPr>
          <p:spPr>
            <a:xfrm>
              <a:off x="2401236" y="1766296"/>
              <a:ext cx="19583" cy="15913"/>
            </a:xfrm>
            <a:custGeom>
              <a:avLst/>
              <a:gdLst/>
              <a:ahLst/>
              <a:cxnLst/>
              <a:rect l="l" t="t" r="r" b="b"/>
              <a:pathLst>
                <a:path w="747" h="607" extrusionOk="0">
                  <a:moveTo>
                    <a:pt x="456" y="0"/>
                  </a:moveTo>
                  <a:cubicBezTo>
                    <a:pt x="414" y="0"/>
                    <a:pt x="372" y="13"/>
                    <a:pt x="332" y="44"/>
                  </a:cubicBezTo>
                  <a:lnTo>
                    <a:pt x="130" y="260"/>
                  </a:lnTo>
                  <a:cubicBezTo>
                    <a:pt x="0" y="390"/>
                    <a:pt x="87" y="607"/>
                    <a:pt x="274" y="607"/>
                  </a:cubicBezTo>
                  <a:cubicBezTo>
                    <a:pt x="318" y="607"/>
                    <a:pt x="375" y="578"/>
                    <a:pt x="404" y="549"/>
                  </a:cubicBezTo>
                  <a:lnTo>
                    <a:pt x="621" y="333"/>
                  </a:lnTo>
                  <a:cubicBezTo>
                    <a:pt x="746" y="184"/>
                    <a:pt x="611" y="0"/>
                    <a:pt x="456" y="0"/>
                  </a:cubicBezTo>
                  <a:close/>
                </a:path>
              </a:pathLst>
            </a:custGeom>
            <a:solidFill>
              <a:srgbClr val="93AA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9" name="Google Shape;19148;p86">
              <a:extLst>
                <a:ext uri="{FF2B5EF4-FFF2-40B4-BE49-F238E27FC236}">
                  <a16:creationId xmlns:a16="http://schemas.microsoft.com/office/drawing/2014/main" id="{4C298AEE-360F-2385-B447-A23CAC248743}"/>
                </a:ext>
              </a:extLst>
            </p:cNvPr>
            <p:cNvSpPr/>
            <p:nvPr/>
          </p:nvSpPr>
          <p:spPr>
            <a:xfrm>
              <a:off x="2373160" y="1634985"/>
              <a:ext cx="23174" cy="14025"/>
            </a:xfrm>
            <a:custGeom>
              <a:avLst/>
              <a:gdLst/>
              <a:ahLst/>
              <a:cxnLst/>
              <a:rect l="l" t="t" r="r" b="b"/>
              <a:pathLst>
                <a:path w="884" h="535" extrusionOk="0">
                  <a:moveTo>
                    <a:pt x="303" y="0"/>
                  </a:moveTo>
                  <a:cubicBezTo>
                    <a:pt x="104" y="0"/>
                    <a:pt x="0" y="330"/>
                    <a:pt x="248" y="405"/>
                  </a:cubicBezTo>
                  <a:lnTo>
                    <a:pt x="523" y="520"/>
                  </a:lnTo>
                  <a:cubicBezTo>
                    <a:pt x="551" y="520"/>
                    <a:pt x="566" y="535"/>
                    <a:pt x="595" y="535"/>
                  </a:cubicBezTo>
                  <a:cubicBezTo>
                    <a:pt x="811" y="535"/>
                    <a:pt x="883" y="231"/>
                    <a:pt x="681" y="145"/>
                  </a:cubicBezTo>
                  <a:lnTo>
                    <a:pt x="407" y="29"/>
                  </a:lnTo>
                  <a:cubicBezTo>
                    <a:pt x="370" y="9"/>
                    <a:pt x="335" y="0"/>
                    <a:pt x="303" y="0"/>
                  </a:cubicBezTo>
                  <a:close/>
                </a:path>
              </a:pathLst>
            </a:custGeom>
            <a:solidFill>
              <a:srgbClr val="93AA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0" name="Google Shape;19149;p86">
              <a:extLst>
                <a:ext uri="{FF2B5EF4-FFF2-40B4-BE49-F238E27FC236}">
                  <a16:creationId xmlns:a16="http://schemas.microsoft.com/office/drawing/2014/main" id="{496E18A4-164E-012C-693D-728284BE3DF4}"/>
                </a:ext>
              </a:extLst>
            </p:cNvPr>
            <p:cNvSpPr/>
            <p:nvPr/>
          </p:nvSpPr>
          <p:spPr>
            <a:xfrm>
              <a:off x="2595516" y="1729333"/>
              <a:ext cx="21811" cy="13527"/>
            </a:xfrm>
            <a:custGeom>
              <a:avLst/>
              <a:gdLst/>
              <a:ahLst/>
              <a:cxnLst/>
              <a:rect l="l" t="t" r="r" b="b"/>
              <a:pathLst>
                <a:path w="832" h="516" extrusionOk="0">
                  <a:moveTo>
                    <a:pt x="291" y="0"/>
                  </a:moveTo>
                  <a:cubicBezTo>
                    <a:pt x="100" y="0"/>
                    <a:pt x="1" y="281"/>
                    <a:pt x="197" y="386"/>
                  </a:cubicBezTo>
                  <a:lnTo>
                    <a:pt x="471" y="501"/>
                  </a:lnTo>
                  <a:cubicBezTo>
                    <a:pt x="500" y="516"/>
                    <a:pt x="529" y="516"/>
                    <a:pt x="557" y="516"/>
                  </a:cubicBezTo>
                  <a:cubicBezTo>
                    <a:pt x="774" y="516"/>
                    <a:pt x="832" y="212"/>
                    <a:pt x="630" y="126"/>
                  </a:cubicBezTo>
                  <a:lnTo>
                    <a:pt x="355" y="10"/>
                  </a:lnTo>
                  <a:cubicBezTo>
                    <a:pt x="333" y="3"/>
                    <a:pt x="312" y="0"/>
                    <a:pt x="291" y="0"/>
                  </a:cubicBezTo>
                  <a:close/>
                </a:path>
              </a:pathLst>
            </a:custGeom>
            <a:solidFill>
              <a:srgbClr val="93AA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19150;p86">
              <a:extLst>
                <a:ext uri="{FF2B5EF4-FFF2-40B4-BE49-F238E27FC236}">
                  <a16:creationId xmlns:a16="http://schemas.microsoft.com/office/drawing/2014/main" id="{36EC9BE3-4A12-B9EC-3FA3-6C1DFC27C412}"/>
                </a:ext>
              </a:extLst>
            </p:cNvPr>
            <p:cNvSpPr/>
            <p:nvPr/>
          </p:nvSpPr>
          <p:spPr>
            <a:xfrm>
              <a:off x="2535195" y="1570129"/>
              <a:ext cx="15650" cy="17197"/>
            </a:xfrm>
            <a:custGeom>
              <a:avLst/>
              <a:gdLst/>
              <a:ahLst/>
              <a:cxnLst/>
              <a:rect l="l" t="t" r="r" b="b"/>
              <a:pathLst>
                <a:path w="597" h="656" extrusionOk="0">
                  <a:moveTo>
                    <a:pt x="345" y="1"/>
                  </a:moveTo>
                  <a:cubicBezTo>
                    <a:pt x="279" y="1"/>
                    <a:pt x="213" y="32"/>
                    <a:pt x="173" y="107"/>
                  </a:cubicBezTo>
                  <a:lnTo>
                    <a:pt x="58" y="381"/>
                  </a:lnTo>
                  <a:cubicBezTo>
                    <a:pt x="0" y="511"/>
                    <a:pt x="87" y="656"/>
                    <a:pt x="231" y="656"/>
                  </a:cubicBezTo>
                  <a:lnTo>
                    <a:pt x="246" y="656"/>
                  </a:lnTo>
                  <a:cubicBezTo>
                    <a:pt x="332" y="656"/>
                    <a:pt x="390" y="612"/>
                    <a:pt x="433" y="540"/>
                  </a:cubicBezTo>
                  <a:lnTo>
                    <a:pt x="549" y="266"/>
                  </a:lnTo>
                  <a:cubicBezTo>
                    <a:pt x="596" y="115"/>
                    <a:pt x="470" y="1"/>
                    <a:pt x="345" y="1"/>
                  </a:cubicBezTo>
                  <a:close/>
                </a:path>
              </a:pathLst>
            </a:custGeom>
            <a:solidFill>
              <a:srgbClr val="93AA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2" name="Google Shape;19151;p86">
              <a:extLst>
                <a:ext uri="{FF2B5EF4-FFF2-40B4-BE49-F238E27FC236}">
                  <a16:creationId xmlns:a16="http://schemas.microsoft.com/office/drawing/2014/main" id="{50994EF7-9207-713F-B55F-9BC2B7C2DE83}"/>
                </a:ext>
              </a:extLst>
            </p:cNvPr>
            <p:cNvSpPr/>
            <p:nvPr/>
          </p:nvSpPr>
          <p:spPr>
            <a:xfrm>
              <a:off x="2441345" y="1790099"/>
              <a:ext cx="16463" cy="18219"/>
            </a:xfrm>
            <a:custGeom>
              <a:avLst/>
              <a:gdLst/>
              <a:ahLst/>
              <a:cxnLst/>
              <a:rect l="l" t="t" r="r" b="b"/>
              <a:pathLst>
                <a:path w="628" h="695" extrusionOk="0">
                  <a:moveTo>
                    <a:pt x="349" y="1"/>
                  </a:moveTo>
                  <a:cubicBezTo>
                    <a:pt x="272" y="1"/>
                    <a:pt x="195" y="43"/>
                    <a:pt x="159" y="146"/>
                  </a:cubicBezTo>
                  <a:lnTo>
                    <a:pt x="58" y="421"/>
                  </a:lnTo>
                  <a:cubicBezTo>
                    <a:pt x="0" y="550"/>
                    <a:pt x="87" y="695"/>
                    <a:pt x="231" y="695"/>
                  </a:cubicBezTo>
                  <a:lnTo>
                    <a:pt x="246" y="695"/>
                  </a:lnTo>
                  <a:cubicBezTo>
                    <a:pt x="318" y="695"/>
                    <a:pt x="390" y="652"/>
                    <a:pt x="419" y="579"/>
                  </a:cubicBezTo>
                  <a:lnTo>
                    <a:pt x="534" y="305"/>
                  </a:lnTo>
                  <a:cubicBezTo>
                    <a:pt x="627" y="138"/>
                    <a:pt x="487" y="1"/>
                    <a:pt x="349" y="1"/>
                  </a:cubicBezTo>
                  <a:close/>
                </a:path>
              </a:pathLst>
            </a:custGeom>
            <a:solidFill>
              <a:srgbClr val="93AA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3" name="Google Shape;19152;p86">
              <a:extLst>
                <a:ext uri="{FF2B5EF4-FFF2-40B4-BE49-F238E27FC236}">
                  <a16:creationId xmlns:a16="http://schemas.microsoft.com/office/drawing/2014/main" id="{32D55529-BC8E-8BAF-3115-D2D3E002E4B2}"/>
                </a:ext>
              </a:extLst>
            </p:cNvPr>
            <p:cNvSpPr/>
            <p:nvPr/>
          </p:nvSpPr>
          <p:spPr>
            <a:xfrm>
              <a:off x="2443521" y="1569290"/>
              <a:ext cx="15624" cy="17276"/>
            </a:xfrm>
            <a:custGeom>
              <a:avLst/>
              <a:gdLst/>
              <a:ahLst/>
              <a:cxnLst/>
              <a:rect l="l" t="t" r="r" b="b"/>
              <a:pathLst>
                <a:path w="596" h="659" extrusionOk="0">
                  <a:moveTo>
                    <a:pt x="252" y="0"/>
                  </a:moveTo>
                  <a:cubicBezTo>
                    <a:pt x="128" y="0"/>
                    <a:pt x="1" y="111"/>
                    <a:pt x="47" y="269"/>
                  </a:cubicBezTo>
                  <a:lnTo>
                    <a:pt x="163" y="529"/>
                  </a:lnTo>
                  <a:cubicBezTo>
                    <a:pt x="191" y="601"/>
                    <a:pt x="264" y="659"/>
                    <a:pt x="336" y="659"/>
                  </a:cubicBezTo>
                  <a:lnTo>
                    <a:pt x="350" y="659"/>
                  </a:lnTo>
                  <a:cubicBezTo>
                    <a:pt x="495" y="659"/>
                    <a:pt x="596" y="514"/>
                    <a:pt x="538" y="384"/>
                  </a:cubicBezTo>
                  <a:lnTo>
                    <a:pt x="422" y="110"/>
                  </a:lnTo>
                  <a:cubicBezTo>
                    <a:pt x="387" y="33"/>
                    <a:pt x="320" y="0"/>
                    <a:pt x="252" y="0"/>
                  </a:cubicBezTo>
                  <a:close/>
                </a:path>
              </a:pathLst>
            </a:custGeom>
            <a:solidFill>
              <a:srgbClr val="93AA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19153;p86">
              <a:extLst>
                <a:ext uri="{FF2B5EF4-FFF2-40B4-BE49-F238E27FC236}">
                  <a16:creationId xmlns:a16="http://schemas.microsoft.com/office/drawing/2014/main" id="{4D6A71BE-7913-56E1-ECF4-F3BED03B76AF}"/>
                </a:ext>
              </a:extLst>
            </p:cNvPr>
            <p:cNvSpPr/>
            <p:nvPr/>
          </p:nvSpPr>
          <p:spPr>
            <a:xfrm>
              <a:off x="2532416" y="1791121"/>
              <a:ext cx="16411" cy="18351"/>
            </a:xfrm>
            <a:custGeom>
              <a:avLst/>
              <a:gdLst/>
              <a:ahLst/>
              <a:cxnLst/>
              <a:rect l="l" t="t" r="r" b="b"/>
              <a:pathLst>
                <a:path w="626" h="700" extrusionOk="0">
                  <a:moveTo>
                    <a:pt x="277" y="1"/>
                  </a:moveTo>
                  <a:cubicBezTo>
                    <a:pt x="140" y="1"/>
                    <a:pt x="0" y="131"/>
                    <a:pt x="92" y="295"/>
                  </a:cubicBezTo>
                  <a:lnTo>
                    <a:pt x="193" y="569"/>
                  </a:lnTo>
                  <a:cubicBezTo>
                    <a:pt x="222" y="641"/>
                    <a:pt x="294" y="699"/>
                    <a:pt x="380" y="699"/>
                  </a:cubicBezTo>
                  <a:lnTo>
                    <a:pt x="395" y="699"/>
                  </a:lnTo>
                  <a:cubicBezTo>
                    <a:pt x="525" y="685"/>
                    <a:pt x="626" y="555"/>
                    <a:pt x="568" y="425"/>
                  </a:cubicBezTo>
                  <a:lnTo>
                    <a:pt x="467" y="151"/>
                  </a:lnTo>
                  <a:cubicBezTo>
                    <a:pt x="435" y="45"/>
                    <a:pt x="357" y="1"/>
                    <a:pt x="277" y="1"/>
                  </a:cubicBezTo>
                  <a:close/>
                </a:path>
              </a:pathLst>
            </a:custGeom>
            <a:solidFill>
              <a:srgbClr val="93AA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19154;p86">
              <a:extLst>
                <a:ext uri="{FF2B5EF4-FFF2-40B4-BE49-F238E27FC236}">
                  <a16:creationId xmlns:a16="http://schemas.microsoft.com/office/drawing/2014/main" id="{1891230B-BCB9-E72B-EEB8-75D503499C3C}"/>
                </a:ext>
              </a:extLst>
            </p:cNvPr>
            <p:cNvSpPr/>
            <p:nvPr/>
          </p:nvSpPr>
          <p:spPr>
            <a:xfrm>
              <a:off x="2596486" y="1637370"/>
              <a:ext cx="21785" cy="13527"/>
            </a:xfrm>
            <a:custGeom>
              <a:avLst/>
              <a:gdLst/>
              <a:ahLst/>
              <a:cxnLst/>
              <a:rect l="l" t="t" r="r" b="b"/>
              <a:pathLst>
                <a:path w="831" h="516" extrusionOk="0">
                  <a:moveTo>
                    <a:pt x="539" y="1"/>
                  </a:moveTo>
                  <a:cubicBezTo>
                    <a:pt x="519" y="1"/>
                    <a:pt x="499" y="4"/>
                    <a:pt x="477" y="10"/>
                  </a:cubicBezTo>
                  <a:lnTo>
                    <a:pt x="203" y="126"/>
                  </a:lnTo>
                  <a:cubicBezTo>
                    <a:pt x="1" y="213"/>
                    <a:pt x="59" y="516"/>
                    <a:pt x="275" y="516"/>
                  </a:cubicBezTo>
                  <a:cubicBezTo>
                    <a:pt x="304" y="516"/>
                    <a:pt x="333" y="516"/>
                    <a:pt x="347" y="501"/>
                  </a:cubicBezTo>
                  <a:lnTo>
                    <a:pt x="621" y="400"/>
                  </a:lnTo>
                  <a:cubicBezTo>
                    <a:pt x="831" y="295"/>
                    <a:pt x="732" y="1"/>
                    <a:pt x="539" y="1"/>
                  </a:cubicBezTo>
                  <a:close/>
                </a:path>
              </a:pathLst>
            </a:custGeom>
            <a:solidFill>
              <a:srgbClr val="93AA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6" name="Google Shape;19155;p86">
              <a:extLst>
                <a:ext uri="{FF2B5EF4-FFF2-40B4-BE49-F238E27FC236}">
                  <a16:creationId xmlns:a16="http://schemas.microsoft.com/office/drawing/2014/main" id="{7130730B-EB64-0F97-B1B0-540935FD287C}"/>
                </a:ext>
              </a:extLst>
            </p:cNvPr>
            <p:cNvSpPr/>
            <p:nvPr/>
          </p:nvSpPr>
          <p:spPr>
            <a:xfrm>
              <a:off x="2373606" y="1727052"/>
              <a:ext cx="22859" cy="13920"/>
            </a:xfrm>
            <a:custGeom>
              <a:avLst/>
              <a:gdLst/>
              <a:ahLst/>
              <a:cxnLst/>
              <a:rect l="l" t="t" r="r" b="b"/>
              <a:pathLst>
                <a:path w="872" h="531" extrusionOk="0">
                  <a:moveTo>
                    <a:pt x="575" y="0"/>
                  </a:moveTo>
                  <a:cubicBezTo>
                    <a:pt x="544" y="0"/>
                    <a:pt x="511" y="8"/>
                    <a:pt x="477" y="25"/>
                  </a:cubicBezTo>
                  <a:lnTo>
                    <a:pt x="202" y="141"/>
                  </a:lnTo>
                  <a:cubicBezTo>
                    <a:pt x="0" y="213"/>
                    <a:pt x="58" y="516"/>
                    <a:pt x="289" y="530"/>
                  </a:cubicBezTo>
                  <a:cubicBezTo>
                    <a:pt x="303" y="530"/>
                    <a:pt x="332" y="516"/>
                    <a:pt x="361" y="516"/>
                  </a:cubicBezTo>
                  <a:lnTo>
                    <a:pt x="621" y="400"/>
                  </a:lnTo>
                  <a:cubicBezTo>
                    <a:pt x="871" y="325"/>
                    <a:pt x="774" y="0"/>
                    <a:pt x="575" y="0"/>
                  </a:cubicBezTo>
                  <a:close/>
                </a:path>
              </a:pathLst>
            </a:custGeom>
            <a:solidFill>
              <a:srgbClr val="93AA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844">
                                            <p:txEl>
                                              <p:pRg st="0" end="0"/>
                                            </p:txEl>
                                          </p:spTgt>
                                        </p:tgtEl>
                                        <p:attrNameLst>
                                          <p:attrName>style.visibility</p:attrName>
                                        </p:attrNameLst>
                                      </p:cBhvr>
                                      <p:to>
                                        <p:strVal val="visible"/>
                                      </p:to>
                                    </p:set>
                                    <p:animEffect transition="in" filter="fade">
                                      <p:cBhvr>
                                        <p:cTn id="7" dur="500"/>
                                        <p:tgtEl>
                                          <p:spTgt spid="3844">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851"/>
                                        </p:tgtEl>
                                        <p:attrNameLst>
                                          <p:attrName>style.visibility</p:attrName>
                                        </p:attrNameLst>
                                      </p:cBhvr>
                                      <p:to>
                                        <p:strVal val="visible"/>
                                      </p:to>
                                    </p:set>
                                    <p:animEffect transition="in" filter="fade">
                                      <p:cBhvr>
                                        <p:cTn id="10" dur="500"/>
                                        <p:tgtEl>
                                          <p:spTgt spid="3851"/>
                                        </p:tgtEl>
                                      </p:cBhvr>
                                    </p:animEffect>
                                  </p:childTnLst>
                                </p:cTn>
                              </p:par>
                              <p:par>
                                <p:cTn id="11" presetID="10"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848">
                                            <p:txEl>
                                              <p:pRg st="0" end="0"/>
                                            </p:txEl>
                                          </p:spTgt>
                                        </p:tgtEl>
                                        <p:attrNameLst>
                                          <p:attrName>style.visibility</p:attrName>
                                        </p:attrNameLst>
                                      </p:cBhvr>
                                      <p:to>
                                        <p:strVal val="visible"/>
                                      </p:to>
                                    </p:set>
                                    <p:animEffect transition="in" filter="fade">
                                      <p:cBhvr>
                                        <p:cTn id="18" dur="500"/>
                                        <p:tgtEl>
                                          <p:spTgt spid="3848">
                                            <p:txEl>
                                              <p:pRg st="0" end="0"/>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852"/>
                                        </p:tgtEl>
                                        <p:attrNameLst>
                                          <p:attrName>style.visibility</p:attrName>
                                        </p:attrNameLst>
                                      </p:cBhvr>
                                      <p:to>
                                        <p:strVal val="visible"/>
                                      </p:to>
                                    </p:set>
                                    <p:animEffect transition="in" filter="fade">
                                      <p:cBhvr>
                                        <p:cTn id="21" dur="500"/>
                                        <p:tgtEl>
                                          <p:spTgt spid="3852"/>
                                        </p:tgtEl>
                                      </p:cBhvr>
                                    </p:animEffect>
                                  </p:childTnLst>
                                </p:cTn>
                              </p:par>
                              <p:par>
                                <p:cTn id="22" presetID="10" presetClass="entr" presetSubtype="0" fill="hold" nodeType="withEffect">
                                  <p:stCondLst>
                                    <p:cond delay="0"/>
                                  </p:stCondLst>
                                  <p:childTnLst>
                                    <p:set>
                                      <p:cBhvr>
                                        <p:cTn id="23" dur="1" fill="hold">
                                          <p:stCondLst>
                                            <p:cond delay="0"/>
                                          </p:stCondLst>
                                        </p:cTn>
                                        <p:tgtEl>
                                          <p:spTgt spid="24"/>
                                        </p:tgtEl>
                                        <p:attrNameLst>
                                          <p:attrName>style.visibility</p:attrName>
                                        </p:attrNameLst>
                                      </p:cBhvr>
                                      <p:to>
                                        <p:strVal val="visible"/>
                                      </p:to>
                                    </p:set>
                                    <p:animEffect transition="in" filter="fade">
                                      <p:cBhvr>
                                        <p:cTn id="24" dur="500"/>
                                        <p:tgtEl>
                                          <p:spTgt spid="24"/>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849">
                                            <p:txEl>
                                              <p:pRg st="0" end="0"/>
                                            </p:txEl>
                                          </p:spTgt>
                                        </p:tgtEl>
                                        <p:attrNameLst>
                                          <p:attrName>style.visibility</p:attrName>
                                        </p:attrNameLst>
                                      </p:cBhvr>
                                      <p:to>
                                        <p:strVal val="visible"/>
                                      </p:to>
                                    </p:set>
                                    <p:animEffect transition="in" filter="fade">
                                      <p:cBhvr>
                                        <p:cTn id="29" dur="500"/>
                                        <p:tgtEl>
                                          <p:spTgt spid="3849">
                                            <p:txEl>
                                              <p:pRg st="0" end="0"/>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853"/>
                                        </p:tgtEl>
                                        <p:attrNameLst>
                                          <p:attrName>style.visibility</p:attrName>
                                        </p:attrNameLst>
                                      </p:cBhvr>
                                      <p:to>
                                        <p:strVal val="visible"/>
                                      </p:to>
                                    </p:set>
                                    <p:animEffect transition="in" filter="fade">
                                      <p:cBhvr>
                                        <p:cTn id="32" dur="500"/>
                                        <p:tgtEl>
                                          <p:spTgt spid="3853"/>
                                        </p:tgtEl>
                                      </p:cBhvr>
                                    </p:animEffect>
                                  </p:childTnLst>
                                </p:cTn>
                              </p:par>
                              <p:par>
                                <p:cTn id="33" presetID="10" presetClass="entr" presetSubtype="0" fill="hold" nodeType="withEffect">
                                  <p:stCondLst>
                                    <p:cond delay="0"/>
                                  </p:stCondLst>
                                  <p:childTnLst>
                                    <p:set>
                                      <p:cBhvr>
                                        <p:cTn id="34" dur="1" fill="hold">
                                          <p:stCondLst>
                                            <p:cond delay="0"/>
                                          </p:stCondLst>
                                        </p:cTn>
                                        <p:tgtEl>
                                          <p:spTgt spid="3855"/>
                                        </p:tgtEl>
                                        <p:attrNameLst>
                                          <p:attrName>style.visibility</p:attrName>
                                        </p:attrNameLst>
                                      </p:cBhvr>
                                      <p:to>
                                        <p:strVal val="visible"/>
                                      </p:to>
                                    </p:set>
                                    <p:animEffect transition="in" filter="fade">
                                      <p:cBhvr>
                                        <p:cTn id="35" dur="500"/>
                                        <p:tgtEl>
                                          <p:spTgt spid="38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44" grpId="0" build="p"/>
      <p:bldP spid="3848" grpId="0" build="p"/>
      <p:bldP spid="3849" grpId="0" build="p"/>
      <p:bldP spid="3851" grpId="0" animBg="1"/>
      <p:bldP spid="3852" grpId="0" animBg="1"/>
      <p:bldP spid="3853"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946"/>
        <p:cNvGrpSpPr/>
        <p:nvPr/>
      </p:nvGrpSpPr>
      <p:grpSpPr>
        <a:xfrm>
          <a:off x="0" y="0"/>
          <a:ext cx="0" cy="0"/>
          <a:chOff x="0" y="0"/>
          <a:chExt cx="0" cy="0"/>
        </a:xfrm>
      </p:grpSpPr>
      <p:grpSp>
        <p:nvGrpSpPr>
          <p:cNvPr id="3947" name="Google Shape;3947;p45"/>
          <p:cNvGrpSpPr/>
          <p:nvPr/>
        </p:nvGrpSpPr>
        <p:grpSpPr>
          <a:xfrm>
            <a:off x="7663376" y="-128398"/>
            <a:ext cx="3313775" cy="1691981"/>
            <a:chOff x="6929951" y="-418698"/>
            <a:chExt cx="3313775" cy="1691981"/>
          </a:xfrm>
        </p:grpSpPr>
        <p:sp>
          <p:nvSpPr>
            <p:cNvPr id="3948" name="Google Shape;3948;p45"/>
            <p:cNvSpPr/>
            <p:nvPr/>
          </p:nvSpPr>
          <p:spPr>
            <a:xfrm rot="5400000">
              <a:off x="8914596" y="-41524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9" name="Google Shape;3949;p45"/>
            <p:cNvSpPr/>
            <p:nvPr/>
          </p:nvSpPr>
          <p:spPr>
            <a:xfrm rot="5400000">
              <a:off x="8583247" y="-41524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45"/>
            <p:cNvSpPr/>
            <p:nvPr/>
          </p:nvSpPr>
          <p:spPr>
            <a:xfrm rot="5400000">
              <a:off x="8251897" y="-41524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1" name="Google Shape;3951;p45"/>
            <p:cNvSpPr/>
            <p:nvPr/>
          </p:nvSpPr>
          <p:spPr>
            <a:xfrm rot="5400000">
              <a:off x="7920548" y="-41524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2" name="Google Shape;3952;p45"/>
            <p:cNvSpPr/>
            <p:nvPr/>
          </p:nvSpPr>
          <p:spPr>
            <a:xfrm rot="5400000">
              <a:off x="7589199" y="-41524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45"/>
            <p:cNvSpPr/>
            <p:nvPr/>
          </p:nvSpPr>
          <p:spPr>
            <a:xfrm rot="5400000">
              <a:off x="7257850" y="-41524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4" name="Google Shape;3954;p45"/>
            <p:cNvSpPr/>
            <p:nvPr/>
          </p:nvSpPr>
          <p:spPr>
            <a:xfrm rot="5400000">
              <a:off x="9577286" y="-41524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5" name="Google Shape;3955;p45"/>
            <p:cNvSpPr/>
            <p:nvPr/>
          </p:nvSpPr>
          <p:spPr>
            <a:xfrm rot="5400000">
              <a:off x="6926501" y="-41524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6" name="Google Shape;3956;p45"/>
            <p:cNvSpPr/>
            <p:nvPr/>
          </p:nvSpPr>
          <p:spPr>
            <a:xfrm rot="5400000">
              <a:off x="9245945" y="-7685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7" name="Google Shape;3957;p45"/>
            <p:cNvSpPr/>
            <p:nvPr/>
          </p:nvSpPr>
          <p:spPr>
            <a:xfrm rot="5400000">
              <a:off x="7589199" y="-7685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8" name="Google Shape;3958;p45"/>
            <p:cNvSpPr/>
            <p:nvPr/>
          </p:nvSpPr>
          <p:spPr>
            <a:xfrm rot="5400000">
              <a:off x="9577286" y="-7685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3959;p45"/>
            <p:cNvSpPr/>
            <p:nvPr/>
          </p:nvSpPr>
          <p:spPr>
            <a:xfrm rot="5400000">
              <a:off x="6926501" y="-7685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0" name="Google Shape;3960;p45"/>
            <p:cNvSpPr/>
            <p:nvPr/>
          </p:nvSpPr>
          <p:spPr>
            <a:xfrm rot="5400000">
              <a:off x="9245945" y="26154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1" name="Google Shape;3961;p45"/>
            <p:cNvSpPr/>
            <p:nvPr/>
          </p:nvSpPr>
          <p:spPr>
            <a:xfrm rot="5400000">
              <a:off x="7589199" y="26154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45"/>
            <p:cNvSpPr/>
            <p:nvPr/>
          </p:nvSpPr>
          <p:spPr>
            <a:xfrm rot="5400000">
              <a:off x="9577286" y="26154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3" name="Google Shape;3963;p45"/>
            <p:cNvSpPr/>
            <p:nvPr/>
          </p:nvSpPr>
          <p:spPr>
            <a:xfrm rot="5400000">
              <a:off x="6926501" y="26154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4" name="Google Shape;3964;p45"/>
            <p:cNvSpPr/>
            <p:nvPr/>
          </p:nvSpPr>
          <p:spPr>
            <a:xfrm rot="5400000">
              <a:off x="9245945" y="59993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5" name="Google Shape;3965;p45"/>
            <p:cNvSpPr/>
            <p:nvPr/>
          </p:nvSpPr>
          <p:spPr>
            <a:xfrm rot="5400000">
              <a:off x="7589199" y="59993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6" name="Google Shape;3966;p45"/>
            <p:cNvSpPr/>
            <p:nvPr/>
          </p:nvSpPr>
          <p:spPr>
            <a:xfrm rot="5400000">
              <a:off x="6926501" y="59993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7" name="Google Shape;3967;p45"/>
            <p:cNvSpPr/>
            <p:nvPr/>
          </p:nvSpPr>
          <p:spPr>
            <a:xfrm rot="5400000">
              <a:off x="9245945" y="93833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8" name="Google Shape;3968;p45"/>
            <p:cNvSpPr/>
            <p:nvPr/>
          </p:nvSpPr>
          <p:spPr>
            <a:xfrm rot="5400000">
              <a:off x="7589199" y="93833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9" name="Google Shape;3969;p45"/>
            <p:cNvSpPr/>
            <p:nvPr/>
          </p:nvSpPr>
          <p:spPr>
            <a:xfrm rot="5400000">
              <a:off x="6926501" y="93833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0" name="Google Shape;3970;p45"/>
            <p:cNvSpPr/>
            <p:nvPr/>
          </p:nvSpPr>
          <p:spPr>
            <a:xfrm rot="5400000">
              <a:off x="9245951" y="-41524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3971;p45"/>
            <p:cNvSpPr/>
            <p:nvPr/>
          </p:nvSpPr>
          <p:spPr>
            <a:xfrm rot="5400000">
              <a:off x="8914595" y="-7685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2" name="Google Shape;3972;p45"/>
            <p:cNvSpPr/>
            <p:nvPr/>
          </p:nvSpPr>
          <p:spPr>
            <a:xfrm rot="5400000">
              <a:off x="8914595" y="26154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45"/>
            <p:cNvSpPr/>
            <p:nvPr/>
          </p:nvSpPr>
          <p:spPr>
            <a:xfrm rot="5400000">
              <a:off x="8914595" y="59993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45"/>
            <p:cNvSpPr/>
            <p:nvPr/>
          </p:nvSpPr>
          <p:spPr>
            <a:xfrm rot="5400000">
              <a:off x="8914595" y="93833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5" name="Google Shape;3975;p45"/>
            <p:cNvSpPr/>
            <p:nvPr/>
          </p:nvSpPr>
          <p:spPr>
            <a:xfrm rot="5400000">
              <a:off x="8583307" y="-7685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6" name="Google Shape;3976;p45"/>
            <p:cNvSpPr/>
            <p:nvPr/>
          </p:nvSpPr>
          <p:spPr>
            <a:xfrm rot="5400000">
              <a:off x="8583307" y="26154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7" name="Google Shape;3977;p45"/>
            <p:cNvSpPr/>
            <p:nvPr/>
          </p:nvSpPr>
          <p:spPr>
            <a:xfrm rot="5400000">
              <a:off x="8583307" y="59993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8" name="Google Shape;3978;p45"/>
            <p:cNvSpPr/>
            <p:nvPr/>
          </p:nvSpPr>
          <p:spPr>
            <a:xfrm rot="5400000">
              <a:off x="8583307" y="93833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9" name="Google Shape;3979;p45"/>
            <p:cNvSpPr/>
            <p:nvPr/>
          </p:nvSpPr>
          <p:spPr>
            <a:xfrm rot="5400000">
              <a:off x="8251932" y="-7685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45"/>
            <p:cNvSpPr/>
            <p:nvPr/>
          </p:nvSpPr>
          <p:spPr>
            <a:xfrm rot="5400000">
              <a:off x="8251932" y="26154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1" name="Google Shape;3981;p45"/>
            <p:cNvSpPr/>
            <p:nvPr/>
          </p:nvSpPr>
          <p:spPr>
            <a:xfrm rot="5400000">
              <a:off x="8251932" y="59993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2" name="Google Shape;3982;p45"/>
            <p:cNvSpPr/>
            <p:nvPr/>
          </p:nvSpPr>
          <p:spPr>
            <a:xfrm rot="5400000">
              <a:off x="8251932" y="93833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45"/>
            <p:cNvSpPr/>
            <p:nvPr/>
          </p:nvSpPr>
          <p:spPr>
            <a:xfrm rot="5400000">
              <a:off x="7920595" y="-7685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4" name="Google Shape;3984;p45"/>
            <p:cNvSpPr/>
            <p:nvPr/>
          </p:nvSpPr>
          <p:spPr>
            <a:xfrm rot="5400000">
              <a:off x="7920595" y="26154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5" name="Google Shape;3985;p45"/>
            <p:cNvSpPr/>
            <p:nvPr/>
          </p:nvSpPr>
          <p:spPr>
            <a:xfrm rot="5400000">
              <a:off x="7920595" y="59993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3986;p45"/>
            <p:cNvSpPr/>
            <p:nvPr/>
          </p:nvSpPr>
          <p:spPr>
            <a:xfrm rot="5400000">
              <a:off x="7920595" y="93833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3987;p45"/>
            <p:cNvSpPr/>
            <p:nvPr/>
          </p:nvSpPr>
          <p:spPr>
            <a:xfrm rot="5400000">
              <a:off x="9577286" y="599935"/>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8" name="Google Shape;3988;p45"/>
            <p:cNvSpPr/>
            <p:nvPr/>
          </p:nvSpPr>
          <p:spPr>
            <a:xfrm rot="5400000">
              <a:off x="9577286" y="938330"/>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9" name="Google Shape;3989;p45"/>
            <p:cNvSpPr/>
            <p:nvPr/>
          </p:nvSpPr>
          <p:spPr>
            <a:xfrm rot="5400000">
              <a:off x="7257874" y="-7685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3990;p45"/>
            <p:cNvSpPr/>
            <p:nvPr/>
          </p:nvSpPr>
          <p:spPr>
            <a:xfrm rot="5400000">
              <a:off x="7257874" y="26154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1" name="Google Shape;3991;p45"/>
            <p:cNvSpPr/>
            <p:nvPr/>
          </p:nvSpPr>
          <p:spPr>
            <a:xfrm rot="5400000">
              <a:off x="7257874" y="59993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3992;p45"/>
            <p:cNvSpPr/>
            <p:nvPr/>
          </p:nvSpPr>
          <p:spPr>
            <a:xfrm rot="5400000">
              <a:off x="7257874" y="93833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3993;p45"/>
            <p:cNvSpPr/>
            <p:nvPr/>
          </p:nvSpPr>
          <p:spPr>
            <a:xfrm rot="5400000">
              <a:off x="9908776" y="-41524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4" name="Google Shape;3994;p45"/>
            <p:cNvSpPr/>
            <p:nvPr/>
          </p:nvSpPr>
          <p:spPr>
            <a:xfrm rot="5400000">
              <a:off x="9908776" y="-7685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5" name="Google Shape;3995;p45"/>
            <p:cNvSpPr/>
            <p:nvPr/>
          </p:nvSpPr>
          <p:spPr>
            <a:xfrm rot="5400000">
              <a:off x="9908776" y="26154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6" name="Google Shape;3996;p45"/>
            <p:cNvSpPr/>
            <p:nvPr/>
          </p:nvSpPr>
          <p:spPr>
            <a:xfrm rot="5400000">
              <a:off x="9908776" y="59993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7" name="Google Shape;3997;p45"/>
            <p:cNvSpPr/>
            <p:nvPr/>
          </p:nvSpPr>
          <p:spPr>
            <a:xfrm rot="5400000">
              <a:off x="9908776" y="93833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8" name="Google Shape;3998;p45"/>
          <p:cNvGrpSpPr/>
          <p:nvPr/>
        </p:nvGrpSpPr>
        <p:grpSpPr>
          <a:xfrm>
            <a:off x="-594799" y="3572277"/>
            <a:ext cx="3313775" cy="1691981"/>
            <a:chOff x="6929951" y="-418698"/>
            <a:chExt cx="3313775" cy="1691981"/>
          </a:xfrm>
        </p:grpSpPr>
        <p:sp>
          <p:nvSpPr>
            <p:cNvPr id="3999" name="Google Shape;3999;p45"/>
            <p:cNvSpPr/>
            <p:nvPr/>
          </p:nvSpPr>
          <p:spPr>
            <a:xfrm rot="5400000">
              <a:off x="8914596" y="-41524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45"/>
            <p:cNvSpPr/>
            <p:nvPr/>
          </p:nvSpPr>
          <p:spPr>
            <a:xfrm rot="5400000">
              <a:off x="8583247" y="-41524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45"/>
            <p:cNvSpPr/>
            <p:nvPr/>
          </p:nvSpPr>
          <p:spPr>
            <a:xfrm rot="5400000">
              <a:off x="8251897" y="-41524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2" name="Google Shape;4002;p45"/>
            <p:cNvSpPr/>
            <p:nvPr/>
          </p:nvSpPr>
          <p:spPr>
            <a:xfrm rot="5400000">
              <a:off x="7920548" y="-41524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4003;p45"/>
            <p:cNvSpPr/>
            <p:nvPr/>
          </p:nvSpPr>
          <p:spPr>
            <a:xfrm rot="5400000">
              <a:off x="7589199" y="-41524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45"/>
            <p:cNvSpPr/>
            <p:nvPr/>
          </p:nvSpPr>
          <p:spPr>
            <a:xfrm rot="5400000">
              <a:off x="7257850" y="-41524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5" name="Google Shape;4005;p45"/>
            <p:cNvSpPr/>
            <p:nvPr/>
          </p:nvSpPr>
          <p:spPr>
            <a:xfrm rot="5400000">
              <a:off x="9577286" y="-41524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6" name="Google Shape;4006;p45"/>
            <p:cNvSpPr/>
            <p:nvPr/>
          </p:nvSpPr>
          <p:spPr>
            <a:xfrm rot="5400000">
              <a:off x="6926501" y="-41524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45"/>
            <p:cNvSpPr/>
            <p:nvPr/>
          </p:nvSpPr>
          <p:spPr>
            <a:xfrm rot="5400000">
              <a:off x="9245945" y="-7685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8" name="Google Shape;4008;p45"/>
            <p:cNvSpPr/>
            <p:nvPr/>
          </p:nvSpPr>
          <p:spPr>
            <a:xfrm rot="5400000">
              <a:off x="7589199" y="-7685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9" name="Google Shape;4009;p45"/>
            <p:cNvSpPr/>
            <p:nvPr/>
          </p:nvSpPr>
          <p:spPr>
            <a:xfrm rot="5400000">
              <a:off x="9577286" y="-7685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45"/>
            <p:cNvSpPr/>
            <p:nvPr/>
          </p:nvSpPr>
          <p:spPr>
            <a:xfrm rot="5400000">
              <a:off x="6926501" y="-7685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45"/>
            <p:cNvSpPr/>
            <p:nvPr/>
          </p:nvSpPr>
          <p:spPr>
            <a:xfrm rot="5400000">
              <a:off x="9245945" y="26154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2" name="Google Shape;4012;p45"/>
            <p:cNvSpPr/>
            <p:nvPr/>
          </p:nvSpPr>
          <p:spPr>
            <a:xfrm rot="5400000">
              <a:off x="7589199" y="26154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3" name="Google Shape;4013;p45"/>
            <p:cNvSpPr/>
            <p:nvPr/>
          </p:nvSpPr>
          <p:spPr>
            <a:xfrm rot="5400000">
              <a:off x="9577286" y="26154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4" name="Google Shape;4014;p45"/>
            <p:cNvSpPr/>
            <p:nvPr/>
          </p:nvSpPr>
          <p:spPr>
            <a:xfrm rot="5400000">
              <a:off x="6926501" y="26154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5" name="Google Shape;4015;p45"/>
            <p:cNvSpPr/>
            <p:nvPr/>
          </p:nvSpPr>
          <p:spPr>
            <a:xfrm rot="5400000">
              <a:off x="9245945" y="59993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6" name="Google Shape;4016;p45"/>
            <p:cNvSpPr/>
            <p:nvPr/>
          </p:nvSpPr>
          <p:spPr>
            <a:xfrm rot="5400000">
              <a:off x="7589199" y="59993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7" name="Google Shape;4017;p45"/>
            <p:cNvSpPr/>
            <p:nvPr/>
          </p:nvSpPr>
          <p:spPr>
            <a:xfrm rot="5400000">
              <a:off x="6926501" y="59993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8" name="Google Shape;4018;p45"/>
            <p:cNvSpPr/>
            <p:nvPr/>
          </p:nvSpPr>
          <p:spPr>
            <a:xfrm rot="5400000">
              <a:off x="9245945" y="93833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45"/>
            <p:cNvSpPr/>
            <p:nvPr/>
          </p:nvSpPr>
          <p:spPr>
            <a:xfrm rot="5400000">
              <a:off x="7589199" y="93833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0" name="Google Shape;4020;p45"/>
            <p:cNvSpPr/>
            <p:nvPr/>
          </p:nvSpPr>
          <p:spPr>
            <a:xfrm rot="5400000">
              <a:off x="6926501" y="93833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1" name="Google Shape;4021;p45"/>
            <p:cNvSpPr/>
            <p:nvPr/>
          </p:nvSpPr>
          <p:spPr>
            <a:xfrm rot="5400000">
              <a:off x="9245951" y="-41524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2" name="Google Shape;4022;p45"/>
            <p:cNvSpPr/>
            <p:nvPr/>
          </p:nvSpPr>
          <p:spPr>
            <a:xfrm rot="5400000">
              <a:off x="8914595" y="-7685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3" name="Google Shape;4023;p45"/>
            <p:cNvSpPr/>
            <p:nvPr/>
          </p:nvSpPr>
          <p:spPr>
            <a:xfrm rot="5400000">
              <a:off x="8914595" y="26154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4" name="Google Shape;4024;p45"/>
            <p:cNvSpPr/>
            <p:nvPr/>
          </p:nvSpPr>
          <p:spPr>
            <a:xfrm rot="5400000">
              <a:off x="8914595" y="59993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45"/>
            <p:cNvSpPr/>
            <p:nvPr/>
          </p:nvSpPr>
          <p:spPr>
            <a:xfrm rot="5400000">
              <a:off x="8914595" y="93833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6" name="Google Shape;4026;p45"/>
            <p:cNvSpPr/>
            <p:nvPr/>
          </p:nvSpPr>
          <p:spPr>
            <a:xfrm rot="5400000">
              <a:off x="8583307" y="-7685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7" name="Google Shape;4027;p45"/>
            <p:cNvSpPr/>
            <p:nvPr/>
          </p:nvSpPr>
          <p:spPr>
            <a:xfrm rot="5400000">
              <a:off x="8583307" y="26154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028;p45"/>
            <p:cNvSpPr/>
            <p:nvPr/>
          </p:nvSpPr>
          <p:spPr>
            <a:xfrm rot="5400000">
              <a:off x="8583307" y="59993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9" name="Google Shape;4029;p45"/>
            <p:cNvSpPr/>
            <p:nvPr/>
          </p:nvSpPr>
          <p:spPr>
            <a:xfrm rot="5400000">
              <a:off x="8583307" y="93833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0" name="Google Shape;4030;p45"/>
            <p:cNvSpPr/>
            <p:nvPr/>
          </p:nvSpPr>
          <p:spPr>
            <a:xfrm rot="5400000">
              <a:off x="8251932" y="-7685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45"/>
            <p:cNvSpPr/>
            <p:nvPr/>
          </p:nvSpPr>
          <p:spPr>
            <a:xfrm rot="5400000">
              <a:off x="8251932" y="26154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032;p45"/>
            <p:cNvSpPr/>
            <p:nvPr/>
          </p:nvSpPr>
          <p:spPr>
            <a:xfrm rot="5400000">
              <a:off x="8251932" y="59993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3" name="Google Shape;4033;p45"/>
            <p:cNvSpPr/>
            <p:nvPr/>
          </p:nvSpPr>
          <p:spPr>
            <a:xfrm rot="5400000">
              <a:off x="8251932" y="93833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45"/>
            <p:cNvSpPr/>
            <p:nvPr/>
          </p:nvSpPr>
          <p:spPr>
            <a:xfrm rot="5400000">
              <a:off x="7920595" y="-7685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5" name="Google Shape;4035;p45"/>
            <p:cNvSpPr/>
            <p:nvPr/>
          </p:nvSpPr>
          <p:spPr>
            <a:xfrm rot="5400000">
              <a:off x="7920595" y="26154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6" name="Google Shape;4036;p45"/>
            <p:cNvSpPr/>
            <p:nvPr/>
          </p:nvSpPr>
          <p:spPr>
            <a:xfrm rot="5400000">
              <a:off x="7920595" y="59993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45"/>
            <p:cNvSpPr/>
            <p:nvPr/>
          </p:nvSpPr>
          <p:spPr>
            <a:xfrm rot="5400000">
              <a:off x="7920595" y="93833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4038;p45"/>
            <p:cNvSpPr/>
            <p:nvPr/>
          </p:nvSpPr>
          <p:spPr>
            <a:xfrm rot="5400000">
              <a:off x="9577286" y="599935"/>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9" name="Google Shape;4039;p45"/>
            <p:cNvSpPr/>
            <p:nvPr/>
          </p:nvSpPr>
          <p:spPr>
            <a:xfrm rot="5400000">
              <a:off x="9577286" y="938330"/>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45"/>
            <p:cNvSpPr/>
            <p:nvPr/>
          </p:nvSpPr>
          <p:spPr>
            <a:xfrm rot="5400000">
              <a:off x="7257874" y="-7685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1" name="Google Shape;4041;p45"/>
            <p:cNvSpPr/>
            <p:nvPr/>
          </p:nvSpPr>
          <p:spPr>
            <a:xfrm rot="5400000">
              <a:off x="7257874" y="26154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2" name="Google Shape;4042;p45"/>
            <p:cNvSpPr/>
            <p:nvPr/>
          </p:nvSpPr>
          <p:spPr>
            <a:xfrm rot="5400000">
              <a:off x="7257874" y="59993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4043;p45"/>
            <p:cNvSpPr/>
            <p:nvPr/>
          </p:nvSpPr>
          <p:spPr>
            <a:xfrm rot="5400000">
              <a:off x="7257874" y="93833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4" name="Google Shape;4044;p45"/>
            <p:cNvSpPr/>
            <p:nvPr/>
          </p:nvSpPr>
          <p:spPr>
            <a:xfrm rot="5400000">
              <a:off x="9908776" y="-41524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5" name="Google Shape;4045;p45"/>
            <p:cNvSpPr/>
            <p:nvPr/>
          </p:nvSpPr>
          <p:spPr>
            <a:xfrm rot="5400000">
              <a:off x="9908776" y="-7685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6" name="Google Shape;4046;p45"/>
            <p:cNvSpPr/>
            <p:nvPr/>
          </p:nvSpPr>
          <p:spPr>
            <a:xfrm rot="5400000">
              <a:off x="9908776" y="261542"/>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7" name="Google Shape;4047;p45"/>
            <p:cNvSpPr/>
            <p:nvPr/>
          </p:nvSpPr>
          <p:spPr>
            <a:xfrm rot="5400000">
              <a:off x="9908776" y="599938"/>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8" name="Google Shape;4048;p45"/>
            <p:cNvSpPr/>
            <p:nvPr/>
          </p:nvSpPr>
          <p:spPr>
            <a:xfrm rot="5400000">
              <a:off x="9908776" y="938333"/>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049" name="Google Shape;4049;p45"/>
          <p:cNvPicPr preferRelativeResize="0"/>
          <p:nvPr/>
        </p:nvPicPr>
        <p:blipFill rotWithShape="1">
          <a:blip r:embed="rId3">
            <a:alphaModFix/>
          </a:blip>
          <a:srcRect/>
          <a:stretch/>
        </p:blipFill>
        <p:spPr>
          <a:xfrm>
            <a:off x="1198724" y="1025315"/>
            <a:ext cx="5769513" cy="3366500"/>
          </a:xfrm>
          <a:prstGeom prst="rect">
            <a:avLst/>
          </a:prstGeom>
          <a:noFill/>
          <a:ln>
            <a:noFill/>
          </a:ln>
        </p:spPr>
      </p:pic>
      <p:sp>
        <p:nvSpPr>
          <p:cNvPr id="4050" name="Google Shape;4050;p45"/>
          <p:cNvSpPr txBox="1">
            <a:spLocks noGrp="1"/>
          </p:cNvSpPr>
          <p:nvPr>
            <p:ph type="title"/>
          </p:nvPr>
        </p:nvSpPr>
        <p:spPr>
          <a:xfrm>
            <a:off x="720000" y="544400"/>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Railway of contents</a:t>
            </a:r>
            <a:endParaRPr dirty="0"/>
          </a:p>
        </p:txBody>
      </p:sp>
      <p:sp>
        <p:nvSpPr>
          <p:cNvPr id="4051" name="Google Shape;4051;p45"/>
          <p:cNvSpPr txBox="1"/>
          <p:nvPr/>
        </p:nvSpPr>
        <p:spPr>
          <a:xfrm>
            <a:off x="5679203" y="2803333"/>
            <a:ext cx="2009144" cy="429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dirty="0">
                <a:solidFill>
                  <a:schemeClr val="accent3"/>
                </a:solidFill>
                <a:latin typeface="Aldrich"/>
                <a:ea typeface="Aldrich"/>
                <a:cs typeface="Aldrich"/>
                <a:sym typeface="Aldrich"/>
              </a:rPr>
              <a:t>EDA/Demo</a:t>
            </a:r>
            <a:endParaRPr sz="2500" dirty="0">
              <a:solidFill>
                <a:schemeClr val="accent3"/>
              </a:solidFill>
              <a:latin typeface="Aldrich"/>
              <a:ea typeface="Aldrich"/>
              <a:cs typeface="Aldrich"/>
              <a:sym typeface="Aldrich"/>
            </a:endParaRPr>
          </a:p>
        </p:txBody>
      </p:sp>
      <p:sp>
        <p:nvSpPr>
          <p:cNvPr id="4053" name="Google Shape;4053;p45"/>
          <p:cNvSpPr txBox="1"/>
          <p:nvPr/>
        </p:nvSpPr>
        <p:spPr>
          <a:xfrm>
            <a:off x="590537" y="1813228"/>
            <a:ext cx="1572300" cy="429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dirty="0">
                <a:solidFill>
                  <a:schemeClr val="accent3"/>
                </a:solidFill>
                <a:latin typeface="Aldrich"/>
                <a:ea typeface="Aldrich"/>
                <a:cs typeface="Aldrich"/>
                <a:sym typeface="Aldrich"/>
              </a:rPr>
              <a:t>Problem</a:t>
            </a:r>
            <a:endParaRPr sz="2500" dirty="0">
              <a:solidFill>
                <a:schemeClr val="accent3"/>
              </a:solidFill>
              <a:latin typeface="Aldrich"/>
              <a:ea typeface="Aldrich"/>
              <a:cs typeface="Aldrich"/>
              <a:sym typeface="Aldrich"/>
            </a:endParaRPr>
          </a:p>
        </p:txBody>
      </p:sp>
      <p:sp>
        <p:nvSpPr>
          <p:cNvPr id="4055" name="Google Shape;4055;p45"/>
          <p:cNvSpPr txBox="1"/>
          <p:nvPr/>
        </p:nvSpPr>
        <p:spPr>
          <a:xfrm>
            <a:off x="2796269" y="3060590"/>
            <a:ext cx="1619711" cy="429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dirty="0">
                <a:solidFill>
                  <a:schemeClr val="accent3"/>
                </a:solidFill>
                <a:latin typeface="Aldrich"/>
                <a:ea typeface="Aldrich"/>
                <a:cs typeface="Aldrich"/>
                <a:sym typeface="Aldrich"/>
              </a:rPr>
              <a:t>Modeling</a:t>
            </a:r>
            <a:endParaRPr sz="2500" dirty="0">
              <a:solidFill>
                <a:schemeClr val="accent3"/>
              </a:solidFill>
              <a:latin typeface="Aldrich"/>
              <a:ea typeface="Aldrich"/>
              <a:cs typeface="Aldrich"/>
              <a:sym typeface="Aldrich"/>
            </a:endParaRPr>
          </a:p>
        </p:txBody>
      </p:sp>
      <p:sp>
        <p:nvSpPr>
          <p:cNvPr id="4058" name="Google Shape;4058;p45"/>
          <p:cNvSpPr txBox="1"/>
          <p:nvPr/>
        </p:nvSpPr>
        <p:spPr>
          <a:xfrm>
            <a:off x="3385019" y="1481212"/>
            <a:ext cx="1722761" cy="429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dirty="0">
                <a:solidFill>
                  <a:schemeClr val="accent3"/>
                </a:solidFill>
                <a:latin typeface="Aldrich"/>
                <a:ea typeface="Aldrich"/>
                <a:cs typeface="Aldrich"/>
                <a:sym typeface="Aldrich"/>
              </a:rPr>
              <a:t>Datasets</a:t>
            </a:r>
            <a:endParaRPr sz="2500" dirty="0">
              <a:solidFill>
                <a:schemeClr val="accent3"/>
              </a:solidFill>
              <a:latin typeface="Aldrich"/>
              <a:ea typeface="Aldrich"/>
              <a:cs typeface="Aldrich"/>
              <a:sym typeface="Aldrich"/>
            </a:endParaRPr>
          </a:p>
        </p:txBody>
      </p:sp>
      <p:cxnSp>
        <p:nvCxnSpPr>
          <p:cNvPr id="4059" name="Google Shape;4059;p45"/>
          <p:cNvCxnSpPr>
            <a:stCxn id="4060" idx="2"/>
            <a:endCxn id="4061" idx="2"/>
          </p:cNvCxnSpPr>
          <p:nvPr/>
        </p:nvCxnSpPr>
        <p:spPr>
          <a:xfrm>
            <a:off x="2444804" y="1765190"/>
            <a:ext cx="1071600" cy="609600"/>
          </a:xfrm>
          <a:prstGeom prst="straightConnector1">
            <a:avLst/>
          </a:prstGeom>
          <a:noFill/>
          <a:ln w="19050" cap="flat" cmpd="sng">
            <a:solidFill>
              <a:schemeClr val="accent3"/>
            </a:solidFill>
            <a:prstDash val="solid"/>
            <a:round/>
            <a:headEnd type="none" w="med" len="med"/>
            <a:tailEnd type="none" w="med" len="med"/>
          </a:ln>
        </p:spPr>
      </p:cxnSp>
      <p:cxnSp>
        <p:nvCxnSpPr>
          <p:cNvPr id="4062" name="Google Shape;4062;p45"/>
          <p:cNvCxnSpPr>
            <a:stCxn id="4061" idx="2"/>
            <a:endCxn id="4063" idx="2"/>
          </p:cNvCxnSpPr>
          <p:nvPr/>
        </p:nvCxnSpPr>
        <p:spPr>
          <a:xfrm>
            <a:off x="3516379" y="2374790"/>
            <a:ext cx="1147800" cy="685800"/>
          </a:xfrm>
          <a:prstGeom prst="straightConnector1">
            <a:avLst/>
          </a:prstGeom>
          <a:noFill/>
          <a:ln w="19050" cap="flat" cmpd="sng">
            <a:solidFill>
              <a:schemeClr val="accent3"/>
            </a:solidFill>
            <a:prstDash val="solid"/>
            <a:round/>
            <a:headEnd type="none" w="med" len="med"/>
            <a:tailEnd type="none" w="med" len="med"/>
          </a:ln>
        </p:spPr>
      </p:cxnSp>
      <p:cxnSp>
        <p:nvCxnSpPr>
          <p:cNvPr id="4064" name="Google Shape;4064;p45"/>
          <p:cNvCxnSpPr>
            <a:stCxn id="4063" idx="2"/>
            <a:endCxn id="4065" idx="2"/>
          </p:cNvCxnSpPr>
          <p:nvPr/>
        </p:nvCxnSpPr>
        <p:spPr>
          <a:xfrm>
            <a:off x="4664154" y="3060590"/>
            <a:ext cx="1071600" cy="609600"/>
          </a:xfrm>
          <a:prstGeom prst="straightConnector1">
            <a:avLst/>
          </a:prstGeom>
          <a:noFill/>
          <a:ln w="19050" cap="flat" cmpd="sng">
            <a:solidFill>
              <a:schemeClr val="accent3"/>
            </a:solidFill>
            <a:prstDash val="solid"/>
            <a:round/>
            <a:headEnd type="none" w="med" len="med"/>
            <a:tailEnd type="none" w="med" len="med"/>
          </a:ln>
        </p:spPr>
      </p:cxnSp>
      <p:sp>
        <p:nvSpPr>
          <p:cNvPr id="4061" name="Google Shape;4061;p45"/>
          <p:cNvSpPr txBox="1"/>
          <p:nvPr/>
        </p:nvSpPr>
        <p:spPr>
          <a:xfrm>
            <a:off x="3310579" y="1963190"/>
            <a:ext cx="411600" cy="411600"/>
          </a:xfrm>
          <a:prstGeom prst="rect">
            <a:avLst/>
          </a:prstGeom>
          <a:solidFill>
            <a:srgbClr val="2D4E9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rgbClr val="DADADA"/>
                </a:solidFill>
                <a:latin typeface="Aldrich"/>
                <a:ea typeface="Aldrich"/>
                <a:cs typeface="Aldrich"/>
                <a:sym typeface="Aldrich"/>
              </a:rPr>
              <a:t>2</a:t>
            </a:r>
            <a:endParaRPr sz="1800" b="1">
              <a:solidFill>
                <a:srgbClr val="DADADA"/>
              </a:solidFill>
              <a:latin typeface="Aldrich"/>
              <a:ea typeface="Aldrich"/>
              <a:cs typeface="Aldrich"/>
              <a:sym typeface="Aldrich"/>
            </a:endParaRPr>
          </a:p>
        </p:txBody>
      </p:sp>
      <p:sp>
        <p:nvSpPr>
          <p:cNvPr id="4065" name="Google Shape;4065;p45"/>
          <p:cNvSpPr txBox="1"/>
          <p:nvPr/>
        </p:nvSpPr>
        <p:spPr>
          <a:xfrm>
            <a:off x="5529929" y="3258590"/>
            <a:ext cx="411600" cy="411600"/>
          </a:xfrm>
          <a:prstGeom prst="rect">
            <a:avLst/>
          </a:prstGeom>
          <a:solidFill>
            <a:srgbClr val="2D4E9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rgbClr val="DADADA"/>
                </a:solidFill>
                <a:latin typeface="Aldrich"/>
                <a:ea typeface="Aldrich"/>
                <a:cs typeface="Aldrich"/>
                <a:sym typeface="Aldrich"/>
              </a:rPr>
              <a:t>4</a:t>
            </a:r>
            <a:endParaRPr sz="1800" b="1">
              <a:solidFill>
                <a:srgbClr val="DADADA"/>
              </a:solidFill>
              <a:latin typeface="Aldrich"/>
              <a:ea typeface="Aldrich"/>
              <a:cs typeface="Aldrich"/>
              <a:sym typeface="Aldrich"/>
            </a:endParaRPr>
          </a:p>
        </p:txBody>
      </p:sp>
      <p:sp>
        <p:nvSpPr>
          <p:cNvPr id="4063" name="Google Shape;4063;p45"/>
          <p:cNvSpPr txBox="1"/>
          <p:nvPr/>
        </p:nvSpPr>
        <p:spPr>
          <a:xfrm>
            <a:off x="4458354" y="2648990"/>
            <a:ext cx="411600" cy="411600"/>
          </a:xfrm>
          <a:prstGeom prst="rect">
            <a:avLst/>
          </a:prstGeom>
          <a:solidFill>
            <a:srgbClr val="2D4E9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rgbClr val="DADADA"/>
                </a:solidFill>
                <a:latin typeface="Aldrich"/>
                <a:ea typeface="Aldrich"/>
                <a:cs typeface="Aldrich"/>
                <a:sym typeface="Aldrich"/>
              </a:rPr>
              <a:t>3</a:t>
            </a:r>
            <a:endParaRPr sz="1800" b="1">
              <a:solidFill>
                <a:srgbClr val="DADADA"/>
              </a:solidFill>
              <a:latin typeface="Aldrich"/>
              <a:ea typeface="Aldrich"/>
              <a:cs typeface="Aldrich"/>
              <a:sym typeface="Aldrich"/>
            </a:endParaRPr>
          </a:p>
        </p:txBody>
      </p:sp>
      <p:pic>
        <p:nvPicPr>
          <p:cNvPr id="4066" name="Google Shape;4066;p45"/>
          <p:cNvPicPr preferRelativeResize="0"/>
          <p:nvPr/>
        </p:nvPicPr>
        <p:blipFill>
          <a:blip r:embed="rId4">
            <a:alphaModFix/>
          </a:blip>
          <a:stretch>
            <a:fillRect/>
          </a:stretch>
        </p:blipFill>
        <p:spPr>
          <a:xfrm>
            <a:off x="191075" y="3122551"/>
            <a:ext cx="2057994" cy="1790701"/>
          </a:xfrm>
          <a:prstGeom prst="rect">
            <a:avLst/>
          </a:prstGeom>
          <a:noFill/>
          <a:ln>
            <a:noFill/>
          </a:ln>
        </p:spPr>
      </p:pic>
      <p:cxnSp>
        <p:nvCxnSpPr>
          <p:cNvPr id="4067" name="Google Shape;4067;p45"/>
          <p:cNvCxnSpPr>
            <a:cxnSpLocks/>
            <a:stCxn id="4060" idx="2"/>
          </p:cNvCxnSpPr>
          <p:nvPr/>
        </p:nvCxnSpPr>
        <p:spPr>
          <a:xfrm rot="10800000">
            <a:off x="1197404" y="1022690"/>
            <a:ext cx="1247400" cy="742500"/>
          </a:xfrm>
          <a:prstGeom prst="straightConnector1">
            <a:avLst/>
          </a:prstGeom>
          <a:noFill/>
          <a:ln w="19050" cap="flat" cmpd="sng">
            <a:solidFill>
              <a:schemeClr val="accent3"/>
            </a:solidFill>
            <a:prstDash val="solid"/>
            <a:round/>
            <a:headEnd type="none" w="med" len="med"/>
            <a:tailEnd type="none" w="med" len="med"/>
          </a:ln>
        </p:spPr>
      </p:cxnSp>
      <p:sp>
        <p:nvSpPr>
          <p:cNvPr id="4060" name="Google Shape;4060;p45"/>
          <p:cNvSpPr txBox="1"/>
          <p:nvPr/>
        </p:nvSpPr>
        <p:spPr>
          <a:xfrm>
            <a:off x="2239004" y="1353590"/>
            <a:ext cx="411600" cy="411600"/>
          </a:xfrm>
          <a:prstGeom prst="rect">
            <a:avLst/>
          </a:prstGeom>
          <a:solidFill>
            <a:srgbClr val="2D4E9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rgbClr val="DADADA"/>
                </a:solidFill>
                <a:latin typeface="Aldrich"/>
                <a:ea typeface="Aldrich"/>
                <a:cs typeface="Aldrich"/>
                <a:sym typeface="Aldrich"/>
              </a:rPr>
              <a:t>1</a:t>
            </a:r>
            <a:endParaRPr sz="1800" b="1" dirty="0">
              <a:solidFill>
                <a:srgbClr val="DADADA"/>
              </a:solidFill>
              <a:latin typeface="Aldrich"/>
              <a:ea typeface="Aldrich"/>
              <a:cs typeface="Aldrich"/>
              <a:sym typeface="Aldrich"/>
            </a:endParaRPr>
          </a:p>
        </p:txBody>
      </p:sp>
      <p:cxnSp>
        <p:nvCxnSpPr>
          <p:cNvPr id="4068" name="Google Shape;4068;p45"/>
          <p:cNvCxnSpPr>
            <a:stCxn id="4065" idx="2"/>
          </p:cNvCxnSpPr>
          <p:nvPr/>
        </p:nvCxnSpPr>
        <p:spPr>
          <a:xfrm>
            <a:off x="5735729" y="3670190"/>
            <a:ext cx="1348200" cy="771900"/>
          </a:xfrm>
          <a:prstGeom prst="straightConnector1">
            <a:avLst/>
          </a:prstGeom>
          <a:noFill/>
          <a:ln w="19050" cap="flat" cmpd="sng">
            <a:solidFill>
              <a:schemeClr val="accent3"/>
            </a:solidFill>
            <a:prstDash val="solid"/>
            <a:round/>
            <a:headEnd type="none" w="med" len="med"/>
            <a:tailEnd type="triangle" w="med" len="med"/>
          </a:ln>
        </p:spPr>
      </p:cxnSp>
      <p:pic>
        <p:nvPicPr>
          <p:cNvPr id="4069" name="Google Shape;4069;p45"/>
          <p:cNvPicPr preferRelativeResize="0"/>
          <p:nvPr/>
        </p:nvPicPr>
        <p:blipFill>
          <a:blip r:embed="rId5">
            <a:alphaModFix/>
          </a:blip>
          <a:stretch>
            <a:fillRect/>
          </a:stretch>
        </p:blipFill>
        <p:spPr>
          <a:xfrm flipH="1">
            <a:off x="8077940" y="-227124"/>
            <a:ext cx="1218861" cy="1790700"/>
          </a:xfrm>
          <a:prstGeom prst="rect">
            <a:avLst/>
          </a:prstGeom>
          <a:noFill/>
          <a:ln>
            <a:noFill/>
          </a:ln>
        </p:spPr>
      </p:pic>
      <p:sp>
        <p:nvSpPr>
          <p:cNvPr id="2" name="Google Shape;4065;p45">
            <a:extLst>
              <a:ext uri="{FF2B5EF4-FFF2-40B4-BE49-F238E27FC236}">
                <a16:creationId xmlns:a16="http://schemas.microsoft.com/office/drawing/2014/main" id="{060A407B-2756-9C76-5DDA-8549209BB706}"/>
              </a:ext>
            </a:extLst>
          </p:cNvPr>
          <p:cNvSpPr txBox="1"/>
          <p:nvPr/>
        </p:nvSpPr>
        <p:spPr>
          <a:xfrm>
            <a:off x="6709012" y="3881052"/>
            <a:ext cx="411600" cy="411600"/>
          </a:xfrm>
          <a:prstGeom prst="rect">
            <a:avLst/>
          </a:prstGeom>
          <a:solidFill>
            <a:srgbClr val="2D4E9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rgbClr val="DADADA"/>
                </a:solidFill>
                <a:latin typeface="Aldrich"/>
                <a:ea typeface="Aldrich"/>
                <a:cs typeface="Aldrich"/>
                <a:sym typeface="Aldrich"/>
              </a:rPr>
              <a:t>5</a:t>
            </a:r>
            <a:endParaRPr sz="1800" b="1" dirty="0">
              <a:solidFill>
                <a:srgbClr val="DADADA"/>
              </a:solidFill>
              <a:latin typeface="Aldrich"/>
              <a:ea typeface="Aldrich"/>
              <a:cs typeface="Aldrich"/>
              <a:sym typeface="Aldrich"/>
            </a:endParaRPr>
          </a:p>
        </p:txBody>
      </p:sp>
      <p:sp>
        <p:nvSpPr>
          <p:cNvPr id="3" name="Google Shape;4051;p45">
            <a:extLst>
              <a:ext uri="{FF2B5EF4-FFF2-40B4-BE49-F238E27FC236}">
                <a16:creationId xmlns:a16="http://schemas.microsoft.com/office/drawing/2014/main" id="{A54B0768-8966-233E-31A2-231F02AEF7EC}"/>
              </a:ext>
            </a:extLst>
          </p:cNvPr>
          <p:cNvSpPr txBox="1"/>
          <p:nvPr/>
        </p:nvSpPr>
        <p:spPr>
          <a:xfrm>
            <a:off x="4949504" y="4384300"/>
            <a:ext cx="1965308" cy="429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dirty="0">
                <a:solidFill>
                  <a:schemeClr val="accent3"/>
                </a:solidFill>
                <a:latin typeface="Aldrich"/>
                <a:ea typeface="Aldrich"/>
                <a:cs typeface="Aldrich"/>
                <a:sym typeface="Aldrich"/>
              </a:rPr>
              <a:t>Conclusion</a:t>
            </a:r>
            <a:endParaRPr sz="2500" dirty="0">
              <a:solidFill>
                <a:schemeClr val="accent3"/>
              </a:solidFill>
              <a:latin typeface="Aldrich"/>
              <a:ea typeface="Aldrich"/>
              <a:cs typeface="Aldrich"/>
              <a:sym typeface="Aldrich"/>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131"/>
        <p:cNvGrpSpPr/>
        <p:nvPr/>
      </p:nvGrpSpPr>
      <p:grpSpPr>
        <a:xfrm>
          <a:off x="0" y="0"/>
          <a:ext cx="0" cy="0"/>
          <a:chOff x="0" y="0"/>
          <a:chExt cx="0" cy="0"/>
        </a:xfrm>
      </p:grpSpPr>
      <p:sp>
        <p:nvSpPr>
          <p:cNvPr id="5132" name="Google Shape;5132;p67"/>
          <p:cNvSpPr txBox="1">
            <a:spLocks noGrp="1"/>
          </p:cNvSpPr>
          <p:nvPr>
            <p:ph type="ctrTitle"/>
          </p:nvPr>
        </p:nvSpPr>
        <p:spPr>
          <a:xfrm>
            <a:off x="4141749" y="1847953"/>
            <a:ext cx="4284000" cy="99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Thanks!</a:t>
            </a:r>
            <a:endParaRPr dirty="0"/>
          </a:p>
        </p:txBody>
      </p:sp>
      <p:pic>
        <p:nvPicPr>
          <p:cNvPr id="5156" name="Google Shape;5156;p67">
            <a:hlinkClick r:id="" action="ppaction://hlinkshowjump?jump=firstslide"/>
          </p:cNvPr>
          <p:cNvPicPr preferRelativeResize="0"/>
          <p:nvPr/>
        </p:nvPicPr>
        <p:blipFill>
          <a:blip r:embed="rId3">
            <a:alphaModFix/>
          </a:blip>
          <a:stretch>
            <a:fillRect/>
          </a:stretch>
        </p:blipFill>
        <p:spPr>
          <a:xfrm>
            <a:off x="2890525" y="-85425"/>
            <a:ext cx="872999" cy="1568176"/>
          </a:xfrm>
          <a:prstGeom prst="rect">
            <a:avLst/>
          </a:prstGeom>
          <a:noFill/>
          <a:ln>
            <a:noFill/>
          </a:ln>
        </p:spPr>
      </p:pic>
      <p:pic>
        <p:nvPicPr>
          <p:cNvPr id="5157" name="Google Shape;5157;p67"/>
          <p:cNvPicPr preferRelativeResize="0"/>
          <p:nvPr/>
        </p:nvPicPr>
        <p:blipFill>
          <a:blip r:embed="rId4">
            <a:alphaModFix/>
          </a:blip>
          <a:stretch>
            <a:fillRect/>
          </a:stretch>
        </p:blipFill>
        <p:spPr>
          <a:xfrm>
            <a:off x="369775" y="1742576"/>
            <a:ext cx="3686252" cy="285290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707"/>
        <p:cNvGrpSpPr/>
        <p:nvPr/>
      </p:nvGrpSpPr>
      <p:grpSpPr>
        <a:xfrm>
          <a:off x="0" y="0"/>
          <a:ext cx="0" cy="0"/>
          <a:chOff x="0" y="0"/>
          <a:chExt cx="0" cy="0"/>
        </a:xfrm>
      </p:grpSpPr>
      <p:sp>
        <p:nvSpPr>
          <p:cNvPr id="3708" name="Google Shape;3708;p37"/>
          <p:cNvSpPr txBox="1">
            <a:spLocks noGrp="1"/>
          </p:cNvSpPr>
          <p:nvPr>
            <p:ph type="title"/>
          </p:nvPr>
        </p:nvSpPr>
        <p:spPr>
          <a:xfrm>
            <a:off x="720000" y="3251675"/>
            <a:ext cx="47949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INTRO</a:t>
            </a:r>
            <a:endParaRPr dirty="0"/>
          </a:p>
        </p:txBody>
      </p:sp>
      <p:sp>
        <p:nvSpPr>
          <p:cNvPr id="3709" name="Google Shape;3709;p37"/>
          <p:cNvSpPr txBox="1">
            <a:spLocks noGrp="1"/>
          </p:cNvSpPr>
          <p:nvPr>
            <p:ph type="title" idx="2"/>
          </p:nvPr>
        </p:nvSpPr>
        <p:spPr>
          <a:xfrm>
            <a:off x="720000" y="1811825"/>
            <a:ext cx="1206900" cy="1206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pic>
        <p:nvPicPr>
          <p:cNvPr id="3711" name="Google Shape;3711;p37"/>
          <p:cNvPicPr preferRelativeResize="0"/>
          <p:nvPr/>
        </p:nvPicPr>
        <p:blipFill>
          <a:blip r:embed="rId3">
            <a:alphaModFix/>
          </a:blip>
          <a:stretch>
            <a:fillRect/>
          </a:stretch>
        </p:blipFill>
        <p:spPr>
          <a:xfrm>
            <a:off x="3839975" y="263099"/>
            <a:ext cx="5304023" cy="3830373"/>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753"/>
        <p:cNvGrpSpPr/>
        <p:nvPr/>
      </p:nvGrpSpPr>
      <p:grpSpPr>
        <a:xfrm>
          <a:off x="0" y="0"/>
          <a:ext cx="0" cy="0"/>
          <a:chOff x="0" y="0"/>
          <a:chExt cx="0" cy="0"/>
        </a:xfrm>
      </p:grpSpPr>
      <p:sp>
        <p:nvSpPr>
          <p:cNvPr id="4754" name="Google Shape;4754;p60"/>
          <p:cNvSpPr txBox="1">
            <a:spLocks noGrp="1"/>
          </p:cNvSpPr>
          <p:nvPr>
            <p:ph type="title"/>
          </p:nvPr>
        </p:nvSpPr>
        <p:spPr>
          <a:xfrm>
            <a:off x="720000" y="544400"/>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Problem statement</a:t>
            </a:r>
            <a:endParaRPr dirty="0"/>
          </a:p>
        </p:txBody>
      </p:sp>
      <p:sp>
        <p:nvSpPr>
          <p:cNvPr id="4807" name="Google Shape;4807;p60"/>
          <p:cNvSpPr txBox="1"/>
          <p:nvPr/>
        </p:nvSpPr>
        <p:spPr>
          <a:xfrm>
            <a:off x="2075553" y="1827333"/>
            <a:ext cx="5454560" cy="952408"/>
          </a:xfrm>
          <a:prstGeom prst="rect">
            <a:avLst/>
          </a:prstGeom>
          <a:noFill/>
          <a:ln>
            <a:noFill/>
          </a:ln>
        </p:spPr>
        <p:txBody>
          <a:bodyPr spcFirstLastPara="1" wrap="square" lIns="91425" tIns="91425" rIns="91425" bIns="91425" anchor="t" anchorCtr="0">
            <a:noAutofit/>
          </a:bodyPr>
          <a:lstStyle/>
          <a:p>
            <a:pPr marL="285750" lvl="0" indent="-285750" algn="l" rtl="0">
              <a:spcBef>
                <a:spcPts val="0"/>
              </a:spcBef>
              <a:spcAft>
                <a:spcPts val="0"/>
              </a:spcAft>
              <a:buFont typeface="Arial" panose="020B0604020202020204" pitchFamily="34" charset="0"/>
              <a:buChar char="•"/>
            </a:pPr>
            <a:r>
              <a:rPr lang="en-US" sz="2400" dirty="0">
                <a:solidFill>
                  <a:schemeClr val="accent3"/>
                </a:solidFill>
                <a:latin typeface="Blinker"/>
                <a:ea typeface="Blinker"/>
                <a:cs typeface="Blinker"/>
                <a:sym typeface="Blinker"/>
              </a:rPr>
              <a:t>SMRT Train breakdowns/delays/faults still causing </a:t>
            </a:r>
            <a:r>
              <a:rPr lang="en-US" sz="2400" b="1" dirty="0">
                <a:solidFill>
                  <a:schemeClr val="accent3"/>
                </a:solidFill>
                <a:latin typeface="Blinker"/>
                <a:ea typeface="Blinker"/>
                <a:cs typeface="Blinker"/>
                <a:sym typeface="Blinker"/>
              </a:rPr>
              <a:t>frustration</a:t>
            </a:r>
            <a:r>
              <a:rPr lang="en-US" sz="2400" dirty="0">
                <a:solidFill>
                  <a:schemeClr val="accent3"/>
                </a:solidFill>
                <a:latin typeface="Blinker"/>
                <a:ea typeface="Blinker"/>
                <a:cs typeface="Blinker"/>
                <a:sym typeface="Blinker"/>
              </a:rPr>
              <a:t> and </a:t>
            </a:r>
            <a:r>
              <a:rPr lang="en-US" sz="2400" b="1" dirty="0">
                <a:solidFill>
                  <a:schemeClr val="accent3"/>
                </a:solidFill>
                <a:latin typeface="Blinker"/>
                <a:ea typeface="Blinker"/>
                <a:cs typeface="Blinker"/>
                <a:sym typeface="Blinker"/>
              </a:rPr>
              <a:t>inconvenience</a:t>
            </a:r>
            <a:r>
              <a:rPr lang="en-US" sz="2400" dirty="0">
                <a:solidFill>
                  <a:schemeClr val="accent3"/>
                </a:solidFill>
                <a:latin typeface="Blinker"/>
                <a:ea typeface="Blinker"/>
                <a:cs typeface="Blinker"/>
                <a:sym typeface="Blinker"/>
              </a:rPr>
              <a:t> for commuters.</a:t>
            </a:r>
          </a:p>
          <a:p>
            <a:pPr marL="285750" lvl="0" indent="-285750" algn="l" rtl="0">
              <a:spcBef>
                <a:spcPts val="0"/>
              </a:spcBef>
              <a:spcAft>
                <a:spcPts val="0"/>
              </a:spcAft>
              <a:buFont typeface="Arial" panose="020B0604020202020204" pitchFamily="34" charset="0"/>
              <a:buChar char="•"/>
            </a:pPr>
            <a:endParaRPr lang="en-US" sz="2400" dirty="0"/>
          </a:p>
        </p:txBody>
      </p:sp>
      <p:grpSp>
        <p:nvGrpSpPr>
          <p:cNvPr id="4845" name="Google Shape;4845;p60"/>
          <p:cNvGrpSpPr/>
          <p:nvPr/>
        </p:nvGrpSpPr>
        <p:grpSpPr>
          <a:xfrm>
            <a:off x="-861677" y="-828674"/>
            <a:ext cx="2707037" cy="1988238"/>
            <a:chOff x="-318752" y="3343276"/>
            <a:chExt cx="2707037" cy="1988238"/>
          </a:xfrm>
        </p:grpSpPr>
        <p:sp>
          <p:nvSpPr>
            <p:cNvPr id="4846" name="Google Shape;4846;p60"/>
            <p:cNvSpPr/>
            <p:nvPr/>
          </p:nvSpPr>
          <p:spPr>
            <a:xfrm>
              <a:off x="696433" y="367461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7" name="Google Shape;4847;p60"/>
            <p:cNvSpPr/>
            <p:nvPr/>
          </p:nvSpPr>
          <p:spPr>
            <a:xfrm>
              <a:off x="-318752" y="367461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8" name="Google Shape;4848;p60"/>
            <p:cNvSpPr/>
            <p:nvPr/>
          </p:nvSpPr>
          <p:spPr>
            <a:xfrm>
              <a:off x="-318752" y="3343276"/>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9" name="Google Shape;4849;p60"/>
            <p:cNvSpPr/>
            <p:nvPr/>
          </p:nvSpPr>
          <p:spPr>
            <a:xfrm>
              <a:off x="19643" y="367461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0" name="Google Shape;4850;p60"/>
            <p:cNvSpPr/>
            <p:nvPr/>
          </p:nvSpPr>
          <p:spPr>
            <a:xfrm>
              <a:off x="19643" y="3343276"/>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1" name="Google Shape;4851;p60"/>
            <p:cNvSpPr/>
            <p:nvPr/>
          </p:nvSpPr>
          <p:spPr>
            <a:xfrm>
              <a:off x="358038" y="367461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2" name="Google Shape;4852;p60"/>
            <p:cNvSpPr/>
            <p:nvPr/>
          </p:nvSpPr>
          <p:spPr>
            <a:xfrm>
              <a:off x="1034829" y="367461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3" name="Google Shape;4853;p60"/>
            <p:cNvSpPr/>
            <p:nvPr/>
          </p:nvSpPr>
          <p:spPr>
            <a:xfrm>
              <a:off x="1034829" y="4005966"/>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4" name="Google Shape;4854;p60"/>
            <p:cNvSpPr/>
            <p:nvPr/>
          </p:nvSpPr>
          <p:spPr>
            <a:xfrm>
              <a:off x="1034829" y="4337316"/>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5" name="Google Shape;4855;p60"/>
            <p:cNvSpPr/>
            <p:nvPr/>
          </p:nvSpPr>
          <p:spPr>
            <a:xfrm>
              <a:off x="1034829" y="4668665"/>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6" name="Google Shape;4856;p60"/>
            <p:cNvSpPr/>
            <p:nvPr/>
          </p:nvSpPr>
          <p:spPr>
            <a:xfrm>
              <a:off x="1034829" y="5000014"/>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7" name="Google Shape;4857;p60"/>
            <p:cNvSpPr/>
            <p:nvPr/>
          </p:nvSpPr>
          <p:spPr>
            <a:xfrm>
              <a:off x="1373224" y="4668665"/>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8" name="Google Shape;4858;p60"/>
            <p:cNvSpPr/>
            <p:nvPr/>
          </p:nvSpPr>
          <p:spPr>
            <a:xfrm>
              <a:off x="1373224" y="5000014"/>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9" name="Google Shape;4859;p60"/>
            <p:cNvSpPr/>
            <p:nvPr/>
          </p:nvSpPr>
          <p:spPr>
            <a:xfrm>
              <a:off x="1711490" y="4668665"/>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0" name="Google Shape;4860;p60"/>
            <p:cNvSpPr/>
            <p:nvPr/>
          </p:nvSpPr>
          <p:spPr>
            <a:xfrm>
              <a:off x="1711490" y="5000014"/>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1" name="Google Shape;4861;p60"/>
            <p:cNvSpPr/>
            <p:nvPr/>
          </p:nvSpPr>
          <p:spPr>
            <a:xfrm>
              <a:off x="1711490" y="3343276"/>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2" name="Google Shape;4862;p60"/>
            <p:cNvSpPr/>
            <p:nvPr/>
          </p:nvSpPr>
          <p:spPr>
            <a:xfrm>
              <a:off x="2049885" y="367461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3" name="Google Shape;4863;p60"/>
            <p:cNvSpPr/>
            <p:nvPr/>
          </p:nvSpPr>
          <p:spPr>
            <a:xfrm>
              <a:off x="2049885" y="4005966"/>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4" name="Google Shape;4864;p60"/>
            <p:cNvSpPr/>
            <p:nvPr/>
          </p:nvSpPr>
          <p:spPr>
            <a:xfrm>
              <a:off x="2049885" y="4337316"/>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5" name="Google Shape;4865;p60"/>
            <p:cNvSpPr/>
            <p:nvPr/>
          </p:nvSpPr>
          <p:spPr>
            <a:xfrm>
              <a:off x="2049885" y="4668665"/>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6" name="Google Shape;4866;p60"/>
            <p:cNvSpPr/>
            <p:nvPr/>
          </p:nvSpPr>
          <p:spPr>
            <a:xfrm>
              <a:off x="2049885" y="5000014"/>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7" name="Google Shape;4867;p60"/>
            <p:cNvSpPr/>
            <p:nvPr/>
          </p:nvSpPr>
          <p:spPr>
            <a:xfrm>
              <a:off x="2049885" y="3343276"/>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8" name="Google Shape;4868;p60"/>
            <p:cNvSpPr/>
            <p:nvPr/>
          </p:nvSpPr>
          <p:spPr>
            <a:xfrm>
              <a:off x="1373159" y="3343276"/>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9" name="Google Shape;4869;p60"/>
            <p:cNvSpPr/>
            <p:nvPr/>
          </p:nvSpPr>
          <p:spPr>
            <a:xfrm>
              <a:off x="696433" y="400596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0" name="Google Shape;4870;p60"/>
            <p:cNvSpPr/>
            <p:nvPr/>
          </p:nvSpPr>
          <p:spPr>
            <a:xfrm>
              <a:off x="-318752" y="400596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1" name="Google Shape;4871;p60"/>
            <p:cNvSpPr/>
            <p:nvPr/>
          </p:nvSpPr>
          <p:spPr>
            <a:xfrm>
              <a:off x="19643" y="400596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2" name="Google Shape;4872;p60"/>
            <p:cNvSpPr/>
            <p:nvPr/>
          </p:nvSpPr>
          <p:spPr>
            <a:xfrm>
              <a:off x="358038" y="400596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3" name="Google Shape;4873;p60"/>
            <p:cNvSpPr/>
            <p:nvPr/>
          </p:nvSpPr>
          <p:spPr>
            <a:xfrm>
              <a:off x="696433" y="4337255"/>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4" name="Google Shape;4874;p60"/>
            <p:cNvSpPr/>
            <p:nvPr/>
          </p:nvSpPr>
          <p:spPr>
            <a:xfrm>
              <a:off x="-318752" y="4337255"/>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5" name="Google Shape;4875;p60"/>
            <p:cNvSpPr/>
            <p:nvPr/>
          </p:nvSpPr>
          <p:spPr>
            <a:xfrm>
              <a:off x="19643" y="4337255"/>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6" name="Google Shape;4876;p60"/>
            <p:cNvSpPr/>
            <p:nvPr/>
          </p:nvSpPr>
          <p:spPr>
            <a:xfrm>
              <a:off x="358038" y="4337255"/>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7" name="Google Shape;4877;p60"/>
            <p:cNvSpPr/>
            <p:nvPr/>
          </p:nvSpPr>
          <p:spPr>
            <a:xfrm>
              <a:off x="696433" y="4668630"/>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8" name="Google Shape;4878;p60"/>
            <p:cNvSpPr/>
            <p:nvPr/>
          </p:nvSpPr>
          <p:spPr>
            <a:xfrm>
              <a:off x="-318752" y="4668630"/>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9" name="Google Shape;4879;p60"/>
            <p:cNvSpPr/>
            <p:nvPr/>
          </p:nvSpPr>
          <p:spPr>
            <a:xfrm>
              <a:off x="19643" y="4668630"/>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0" name="Google Shape;4880;p60"/>
            <p:cNvSpPr/>
            <p:nvPr/>
          </p:nvSpPr>
          <p:spPr>
            <a:xfrm>
              <a:off x="358038" y="4668630"/>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1" name="Google Shape;4881;p60"/>
            <p:cNvSpPr/>
            <p:nvPr/>
          </p:nvSpPr>
          <p:spPr>
            <a:xfrm>
              <a:off x="696433" y="499996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2" name="Google Shape;4882;p60"/>
            <p:cNvSpPr/>
            <p:nvPr/>
          </p:nvSpPr>
          <p:spPr>
            <a:xfrm>
              <a:off x="-318752" y="499996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3" name="Google Shape;4883;p60"/>
            <p:cNvSpPr/>
            <p:nvPr/>
          </p:nvSpPr>
          <p:spPr>
            <a:xfrm>
              <a:off x="19643" y="499996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4" name="Google Shape;4884;p60"/>
            <p:cNvSpPr/>
            <p:nvPr/>
          </p:nvSpPr>
          <p:spPr>
            <a:xfrm>
              <a:off x="358038" y="499996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5" name="Google Shape;4885;p60"/>
            <p:cNvSpPr/>
            <p:nvPr/>
          </p:nvSpPr>
          <p:spPr>
            <a:xfrm>
              <a:off x="357978" y="3343276"/>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6" name="Google Shape;4886;p60"/>
            <p:cNvSpPr/>
            <p:nvPr/>
          </p:nvSpPr>
          <p:spPr>
            <a:xfrm>
              <a:off x="696373" y="3343276"/>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7" name="Google Shape;4887;p60"/>
            <p:cNvSpPr/>
            <p:nvPr/>
          </p:nvSpPr>
          <p:spPr>
            <a:xfrm>
              <a:off x="1034768" y="3343276"/>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8" name="Google Shape;4888;p60"/>
            <p:cNvSpPr/>
            <p:nvPr/>
          </p:nvSpPr>
          <p:spPr>
            <a:xfrm>
              <a:off x="1373208" y="367461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9" name="Google Shape;4889;p60"/>
            <p:cNvSpPr/>
            <p:nvPr/>
          </p:nvSpPr>
          <p:spPr>
            <a:xfrm>
              <a:off x="1711604" y="367461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0" name="Google Shape;4890;p60"/>
            <p:cNvSpPr/>
            <p:nvPr/>
          </p:nvSpPr>
          <p:spPr>
            <a:xfrm>
              <a:off x="1711604" y="4005966"/>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1" name="Google Shape;4891;p60"/>
            <p:cNvSpPr/>
            <p:nvPr/>
          </p:nvSpPr>
          <p:spPr>
            <a:xfrm>
              <a:off x="1711604" y="4337316"/>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2" name="Google Shape;4892;p60"/>
            <p:cNvSpPr/>
            <p:nvPr/>
          </p:nvSpPr>
          <p:spPr>
            <a:xfrm>
              <a:off x="1373208" y="400596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3" name="Google Shape;4893;p60"/>
            <p:cNvSpPr/>
            <p:nvPr/>
          </p:nvSpPr>
          <p:spPr>
            <a:xfrm>
              <a:off x="1373208" y="4337255"/>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94" name="Google Shape;4894;p60"/>
          <p:cNvGrpSpPr/>
          <p:nvPr/>
        </p:nvGrpSpPr>
        <p:grpSpPr>
          <a:xfrm>
            <a:off x="7625098" y="-828674"/>
            <a:ext cx="2707037" cy="1988238"/>
            <a:chOff x="-318752" y="3343276"/>
            <a:chExt cx="2707037" cy="1988238"/>
          </a:xfrm>
        </p:grpSpPr>
        <p:sp>
          <p:nvSpPr>
            <p:cNvPr id="4895" name="Google Shape;4895;p60"/>
            <p:cNvSpPr/>
            <p:nvPr/>
          </p:nvSpPr>
          <p:spPr>
            <a:xfrm>
              <a:off x="696433" y="367461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6" name="Google Shape;4896;p60"/>
            <p:cNvSpPr/>
            <p:nvPr/>
          </p:nvSpPr>
          <p:spPr>
            <a:xfrm>
              <a:off x="-318752" y="367461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7" name="Google Shape;4897;p60"/>
            <p:cNvSpPr/>
            <p:nvPr/>
          </p:nvSpPr>
          <p:spPr>
            <a:xfrm>
              <a:off x="-318752" y="3343276"/>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8" name="Google Shape;4898;p60"/>
            <p:cNvSpPr/>
            <p:nvPr/>
          </p:nvSpPr>
          <p:spPr>
            <a:xfrm>
              <a:off x="19643" y="367461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9" name="Google Shape;4899;p60"/>
            <p:cNvSpPr/>
            <p:nvPr/>
          </p:nvSpPr>
          <p:spPr>
            <a:xfrm>
              <a:off x="19643" y="3343276"/>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0" name="Google Shape;4900;p60"/>
            <p:cNvSpPr/>
            <p:nvPr/>
          </p:nvSpPr>
          <p:spPr>
            <a:xfrm>
              <a:off x="358038" y="367461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1" name="Google Shape;4901;p60"/>
            <p:cNvSpPr/>
            <p:nvPr/>
          </p:nvSpPr>
          <p:spPr>
            <a:xfrm>
              <a:off x="1034829" y="367461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2" name="Google Shape;4902;p60"/>
            <p:cNvSpPr/>
            <p:nvPr/>
          </p:nvSpPr>
          <p:spPr>
            <a:xfrm>
              <a:off x="1034829" y="4005966"/>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3" name="Google Shape;4903;p60"/>
            <p:cNvSpPr/>
            <p:nvPr/>
          </p:nvSpPr>
          <p:spPr>
            <a:xfrm>
              <a:off x="1034829" y="4337316"/>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4" name="Google Shape;4904;p60"/>
            <p:cNvSpPr/>
            <p:nvPr/>
          </p:nvSpPr>
          <p:spPr>
            <a:xfrm>
              <a:off x="1034829" y="4668665"/>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5" name="Google Shape;4905;p60"/>
            <p:cNvSpPr/>
            <p:nvPr/>
          </p:nvSpPr>
          <p:spPr>
            <a:xfrm>
              <a:off x="1034829" y="5000014"/>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6" name="Google Shape;4906;p60"/>
            <p:cNvSpPr/>
            <p:nvPr/>
          </p:nvSpPr>
          <p:spPr>
            <a:xfrm>
              <a:off x="1373224" y="4668665"/>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7" name="Google Shape;4907;p60"/>
            <p:cNvSpPr/>
            <p:nvPr/>
          </p:nvSpPr>
          <p:spPr>
            <a:xfrm>
              <a:off x="1373224" y="5000014"/>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8" name="Google Shape;4908;p60"/>
            <p:cNvSpPr/>
            <p:nvPr/>
          </p:nvSpPr>
          <p:spPr>
            <a:xfrm>
              <a:off x="1711490" y="4668665"/>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9" name="Google Shape;4909;p60"/>
            <p:cNvSpPr/>
            <p:nvPr/>
          </p:nvSpPr>
          <p:spPr>
            <a:xfrm>
              <a:off x="1711490" y="5000014"/>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0" name="Google Shape;4910;p60"/>
            <p:cNvSpPr/>
            <p:nvPr/>
          </p:nvSpPr>
          <p:spPr>
            <a:xfrm>
              <a:off x="1711490" y="3343276"/>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1" name="Google Shape;4911;p60"/>
            <p:cNvSpPr/>
            <p:nvPr/>
          </p:nvSpPr>
          <p:spPr>
            <a:xfrm>
              <a:off x="2049885" y="367461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2" name="Google Shape;4912;p60"/>
            <p:cNvSpPr/>
            <p:nvPr/>
          </p:nvSpPr>
          <p:spPr>
            <a:xfrm>
              <a:off x="2049885" y="4005966"/>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3" name="Google Shape;4913;p60"/>
            <p:cNvSpPr/>
            <p:nvPr/>
          </p:nvSpPr>
          <p:spPr>
            <a:xfrm>
              <a:off x="2049885" y="4337316"/>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4" name="Google Shape;4914;p60"/>
            <p:cNvSpPr/>
            <p:nvPr/>
          </p:nvSpPr>
          <p:spPr>
            <a:xfrm>
              <a:off x="2049885" y="4668665"/>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5" name="Google Shape;4915;p60"/>
            <p:cNvSpPr/>
            <p:nvPr/>
          </p:nvSpPr>
          <p:spPr>
            <a:xfrm>
              <a:off x="2049885" y="5000014"/>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6" name="Google Shape;4916;p60"/>
            <p:cNvSpPr/>
            <p:nvPr/>
          </p:nvSpPr>
          <p:spPr>
            <a:xfrm>
              <a:off x="2049885" y="3343276"/>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7" name="Google Shape;4917;p60"/>
            <p:cNvSpPr/>
            <p:nvPr/>
          </p:nvSpPr>
          <p:spPr>
            <a:xfrm>
              <a:off x="1373159" y="3343276"/>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8" name="Google Shape;4918;p60"/>
            <p:cNvSpPr/>
            <p:nvPr/>
          </p:nvSpPr>
          <p:spPr>
            <a:xfrm>
              <a:off x="696433" y="400596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9" name="Google Shape;4919;p60"/>
            <p:cNvSpPr/>
            <p:nvPr/>
          </p:nvSpPr>
          <p:spPr>
            <a:xfrm>
              <a:off x="-318752" y="400596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0" name="Google Shape;4920;p60"/>
            <p:cNvSpPr/>
            <p:nvPr/>
          </p:nvSpPr>
          <p:spPr>
            <a:xfrm>
              <a:off x="19643" y="400596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1" name="Google Shape;4921;p60"/>
            <p:cNvSpPr/>
            <p:nvPr/>
          </p:nvSpPr>
          <p:spPr>
            <a:xfrm>
              <a:off x="358038" y="400596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2" name="Google Shape;4922;p60"/>
            <p:cNvSpPr/>
            <p:nvPr/>
          </p:nvSpPr>
          <p:spPr>
            <a:xfrm>
              <a:off x="696433" y="4337255"/>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3" name="Google Shape;4923;p60"/>
            <p:cNvSpPr/>
            <p:nvPr/>
          </p:nvSpPr>
          <p:spPr>
            <a:xfrm>
              <a:off x="-318752" y="4337255"/>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4" name="Google Shape;4924;p60"/>
            <p:cNvSpPr/>
            <p:nvPr/>
          </p:nvSpPr>
          <p:spPr>
            <a:xfrm>
              <a:off x="19643" y="4337255"/>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5" name="Google Shape;4925;p60"/>
            <p:cNvSpPr/>
            <p:nvPr/>
          </p:nvSpPr>
          <p:spPr>
            <a:xfrm>
              <a:off x="358038" y="4337255"/>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6" name="Google Shape;4926;p60"/>
            <p:cNvSpPr/>
            <p:nvPr/>
          </p:nvSpPr>
          <p:spPr>
            <a:xfrm>
              <a:off x="696433" y="4668630"/>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7" name="Google Shape;4927;p60"/>
            <p:cNvSpPr/>
            <p:nvPr/>
          </p:nvSpPr>
          <p:spPr>
            <a:xfrm>
              <a:off x="-318752" y="4668630"/>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8" name="Google Shape;4928;p60"/>
            <p:cNvSpPr/>
            <p:nvPr/>
          </p:nvSpPr>
          <p:spPr>
            <a:xfrm>
              <a:off x="19643" y="4668630"/>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9" name="Google Shape;4929;p60"/>
            <p:cNvSpPr/>
            <p:nvPr/>
          </p:nvSpPr>
          <p:spPr>
            <a:xfrm>
              <a:off x="358038" y="4668630"/>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0" name="Google Shape;4930;p60"/>
            <p:cNvSpPr/>
            <p:nvPr/>
          </p:nvSpPr>
          <p:spPr>
            <a:xfrm>
              <a:off x="696433" y="499996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1" name="Google Shape;4931;p60"/>
            <p:cNvSpPr/>
            <p:nvPr/>
          </p:nvSpPr>
          <p:spPr>
            <a:xfrm>
              <a:off x="-318752" y="499996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2" name="Google Shape;4932;p60"/>
            <p:cNvSpPr/>
            <p:nvPr/>
          </p:nvSpPr>
          <p:spPr>
            <a:xfrm>
              <a:off x="19643" y="499996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3" name="Google Shape;4933;p60"/>
            <p:cNvSpPr/>
            <p:nvPr/>
          </p:nvSpPr>
          <p:spPr>
            <a:xfrm>
              <a:off x="358038" y="499996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4" name="Google Shape;4934;p60"/>
            <p:cNvSpPr/>
            <p:nvPr/>
          </p:nvSpPr>
          <p:spPr>
            <a:xfrm>
              <a:off x="357978" y="3343276"/>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5" name="Google Shape;4935;p60"/>
            <p:cNvSpPr/>
            <p:nvPr/>
          </p:nvSpPr>
          <p:spPr>
            <a:xfrm>
              <a:off x="696373" y="3343276"/>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6" name="Google Shape;4936;p60"/>
            <p:cNvSpPr/>
            <p:nvPr/>
          </p:nvSpPr>
          <p:spPr>
            <a:xfrm>
              <a:off x="1034768" y="3343276"/>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7" name="Google Shape;4937;p60"/>
            <p:cNvSpPr/>
            <p:nvPr/>
          </p:nvSpPr>
          <p:spPr>
            <a:xfrm>
              <a:off x="1373208" y="367461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8" name="Google Shape;4938;p60"/>
            <p:cNvSpPr/>
            <p:nvPr/>
          </p:nvSpPr>
          <p:spPr>
            <a:xfrm>
              <a:off x="1711604" y="367461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9" name="Google Shape;4939;p60"/>
            <p:cNvSpPr/>
            <p:nvPr/>
          </p:nvSpPr>
          <p:spPr>
            <a:xfrm>
              <a:off x="1711604" y="4005966"/>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0" name="Google Shape;4940;p60"/>
            <p:cNvSpPr/>
            <p:nvPr/>
          </p:nvSpPr>
          <p:spPr>
            <a:xfrm>
              <a:off x="1711604" y="4337316"/>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1" name="Google Shape;4941;p60"/>
            <p:cNvSpPr/>
            <p:nvPr/>
          </p:nvSpPr>
          <p:spPr>
            <a:xfrm>
              <a:off x="1373208" y="400596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2" name="Google Shape;4942;p60"/>
            <p:cNvSpPr/>
            <p:nvPr/>
          </p:nvSpPr>
          <p:spPr>
            <a:xfrm>
              <a:off x="1373208" y="4337255"/>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943" name="Google Shape;4943;p60"/>
          <p:cNvPicPr preferRelativeResize="0"/>
          <p:nvPr/>
        </p:nvPicPr>
        <p:blipFill>
          <a:blip r:embed="rId3">
            <a:alphaModFix/>
          </a:blip>
          <a:stretch>
            <a:fillRect/>
          </a:stretch>
        </p:blipFill>
        <p:spPr>
          <a:xfrm>
            <a:off x="8020049" y="94025"/>
            <a:ext cx="1219201" cy="1305923"/>
          </a:xfrm>
          <a:prstGeom prst="rect">
            <a:avLst/>
          </a:prstGeom>
          <a:noFill/>
          <a:ln>
            <a:noFill/>
          </a:ln>
        </p:spPr>
      </p:pic>
      <p:pic>
        <p:nvPicPr>
          <p:cNvPr id="4944" name="Google Shape;4944;p60"/>
          <p:cNvPicPr preferRelativeResize="0"/>
          <p:nvPr/>
        </p:nvPicPr>
        <p:blipFill>
          <a:blip r:embed="rId4">
            <a:alphaModFix/>
          </a:blip>
          <a:stretch>
            <a:fillRect/>
          </a:stretch>
        </p:blipFill>
        <p:spPr>
          <a:xfrm>
            <a:off x="152400" y="76200"/>
            <a:ext cx="1572275" cy="1381124"/>
          </a:xfrm>
          <a:prstGeom prst="rect">
            <a:avLst/>
          </a:prstGeom>
          <a:noFill/>
          <a:ln>
            <a:noFill/>
          </a:ln>
        </p:spPr>
      </p:pic>
    </p:spTree>
    <p:extLst>
      <p:ext uri="{BB962C8B-B14F-4D97-AF65-F5344CB8AC3E}">
        <p14:creationId xmlns:p14="http://schemas.microsoft.com/office/powerpoint/2010/main" val="771631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807"/>
                                        </p:tgtEl>
                                        <p:attrNameLst>
                                          <p:attrName>style.visibility</p:attrName>
                                        </p:attrNameLst>
                                      </p:cBhvr>
                                      <p:to>
                                        <p:strVal val="visible"/>
                                      </p:to>
                                    </p:set>
                                    <p:animEffect transition="in" filter="fade">
                                      <p:cBhvr>
                                        <p:cTn id="7" dur="500"/>
                                        <p:tgtEl>
                                          <p:spTgt spid="48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0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073"/>
        <p:cNvGrpSpPr/>
        <p:nvPr/>
      </p:nvGrpSpPr>
      <p:grpSpPr>
        <a:xfrm>
          <a:off x="0" y="0"/>
          <a:ext cx="0" cy="0"/>
          <a:chOff x="0" y="0"/>
          <a:chExt cx="0" cy="0"/>
        </a:xfrm>
      </p:grpSpPr>
      <p:pic>
        <p:nvPicPr>
          <p:cNvPr id="3" name="Picture 2">
            <a:extLst>
              <a:ext uri="{FF2B5EF4-FFF2-40B4-BE49-F238E27FC236}">
                <a16:creationId xmlns:a16="http://schemas.microsoft.com/office/drawing/2014/main" id="{CF198C98-E9ED-D812-2285-C619C5B8A660}"/>
              </a:ext>
            </a:extLst>
          </p:cNvPr>
          <p:cNvPicPr>
            <a:picLocks noChangeAspect="1"/>
          </p:cNvPicPr>
          <p:nvPr/>
        </p:nvPicPr>
        <p:blipFill>
          <a:blip r:embed="rId3"/>
          <a:stretch>
            <a:fillRect/>
          </a:stretch>
        </p:blipFill>
        <p:spPr>
          <a:xfrm>
            <a:off x="7290" y="29334"/>
            <a:ext cx="4564710" cy="2563922"/>
          </a:xfrm>
          <a:prstGeom prst="rect">
            <a:avLst/>
          </a:prstGeom>
        </p:spPr>
      </p:pic>
      <p:sp>
        <p:nvSpPr>
          <p:cNvPr id="4074" name="Google Shape;4074;p46"/>
          <p:cNvSpPr txBox="1">
            <a:spLocks noGrp="1"/>
          </p:cNvSpPr>
          <p:nvPr>
            <p:ph type="title"/>
          </p:nvPr>
        </p:nvSpPr>
        <p:spPr>
          <a:xfrm>
            <a:off x="4297845" y="381434"/>
            <a:ext cx="4232700" cy="1144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 picture is worth a thousand words</a:t>
            </a:r>
            <a:endParaRPr dirty="0"/>
          </a:p>
        </p:txBody>
      </p:sp>
      <p:pic>
        <p:nvPicPr>
          <p:cNvPr id="5" name="Picture 4">
            <a:extLst>
              <a:ext uri="{FF2B5EF4-FFF2-40B4-BE49-F238E27FC236}">
                <a16:creationId xmlns:a16="http://schemas.microsoft.com/office/drawing/2014/main" id="{74728916-6024-20B9-7E1C-A3EBE6954D66}"/>
              </a:ext>
            </a:extLst>
          </p:cNvPr>
          <p:cNvPicPr>
            <a:picLocks noChangeAspect="1"/>
          </p:cNvPicPr>
          <p:nvPr/>
        </p:nvPicPr>
        <p:blipFill>
          <a:blip r:embed="rId4"/>
          <a:stretch>
            <a:fillRect/>
          </a:stretch>
        </p:blipFill>
        <p:spPr>
          <a:xfrm>
            <a:off x="3691680" y="1878033"/>
            <a:ext cx="5445030" cy="3265467"/>
          </a:xfrm>
          <a:prstGeom prst="rect">
            <a:avLst/>
          </a:prstGeom>
        </p:spPr>
      </p:pic>
      <p:pic>
        <p:nvPicPr>
          <p:cNvPr id="4" name="Picture 3">
            <a:extLst>
              <a:ext uri="{FF2B5EF4-FFF2-40B4-BE49-F238E27FC236}">
                <a16:creationId xmlns:a16="http://schemas.microsoft.com/office/drawing/2014/main" id="{8658F9E4-2325-BFCF-5551-1E5C7A851600}"/>
              </a:ext>
            </a:extLst>
          </p:cNvPr>
          <p:cNvPicPr>
            <a:picLocks noChangeAspect="1"/>
          </p:cNvPicPr>
          <p:nvPr/>
        </p:nvPicPr>
        <p:blipFill>
          <a:blip r:embed="rId5"/>
          <a:stretch>
            <a:fillRect/>
          </a:stretch>
        </p:blipFill>
        <p:spPr>
          <a:xfrm>
            <a:off x="2550465" y="425046"/>
            <a:ext cx="5553075" cy="1057275"/>
          </a:xfrm>
          <a:prstGeom prst="rect">
            <a:avLst/>
          </a:prstGeom>
        </p:spPr>
      </p:pic>
      <p:pic>
        <p:nvPicPr>
          <p:cNvPr id="7" name="Picture 6">
            <a:extLst>
              <a:ext uri="{FF2B5EF4-FFF2-40B4-BE49-F238E27FC236}">
                <a16:creationId xmlns:a16="http://schemas.microsoft.com/office/drawing/2014/main" id="{C81894FB-8AB6-3793-D447-961BD52B32EE}"/>
              </a:ext>
            </a:extLst>
          </p:cNvPr>
          <p:cNvPicPr>
            <a:picLocks noChangeAspect="1"/>
          </p:cNvPicPr>
          <p:nvPr/>
        </p:nvPicPr>
        <p:blipFill>
          <a:blip r:embed="rId6"/>
          <a:stretch>
            <a:fillRect/>
          </a:stretch>
        </p:blipFill>
        <p:spPr>
          <a:xfrm>
            <a:off x="3207543" y="3780380"/>
            <a:ext cx="5162550" cy="1095375"/>
          </a:xfrm>
          <a:prstGeom prst="rect">
            <a:avLst/>
          </a:prstGeom>
        </p:spPr>
      </p:pic>
      <p:pic>
        <p:nvPicPr>
          <p:cNvPr id="9" name="Picture 8">
            <a:extLst>
              <a:ext uri="{FF2B5EF4-FFF2-40B4-BE49-F238E27FC236}">
                <a16:creationId xmlns:a16="http://schemas.microsoft.com/office/drawing/2014/main" id="{A0E7AC1B-7F15-7384-E3BC-2BB1444782B7}"/>
              </a:ext>
            </a:extLst>
          </p:cNvPr>
          <p:cNvPicPr>
            <a:picLocks noChangeAspect="1"/>
          </p:cNvPicPr>
          <p:nvPr/>
        </p:nvPicPr>
        <p:blipFill>
          <a:blip r:embed="rId7"/>
          <a:stretch>
            <a:fillRect/>
          </a:stretch>
        </p:blipFill>
        <p:spPr>
          <a:xfrm>
            <a:off x="171450" y="1961268"/>
            <a:ext cx="5534025" cy="109537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074"/>
                                        </p:tgtEl>
                                        <p:attrNameLst>
                                          <p:attrName>style.visibility</p:attrName>
                                        </p:attrNameLst>
                                      </p:cBhvr>
                                      <p:to>
                                        <p:strVal val="visible"/>
                                      </p:to>
                                    </p:set>
                                    <p:animEffect transition="in" filter="fade">
                                      <p:cBhvr>
                                        <p:cTn id="7" dur="1000"/>
                                        <p:tgtEl>
                                          <p:spTgt spid="4074"/>
                                        </p:tgtEl>
                                      </p:cBhvr>
                                    </p:animEffect>
                                    <p:anim calcmode="lin" valueType="num">
                                      <p:cBhvr>
                                        <p:cTn id="8" dur="1000" fill="hold"/>
                                        <p:tgtEl>
                                          <p:spTgt spid="4074"/>
                                        </p:tgtEl>
                                        <p:attrNameLst>
                                          <p:attrName>ppt_x</p:attrName>
                                        </p:attrNameLst>
                                      </p:cBhvr>
                                      <p:tavLst>
                                        <p:tav tm="0">
                                          <p:val>
                                            <p:strVal val="#ppt_x"/>
                                          </p:val>
                                        </p:tav>
                                        <p:tav tm="100000">
                                          <p:val>
                                            <p:strVal val="#ppt_x"/>
                                          </p:val>
                                        </p:tav>
                                      </p:tavLst>
                                    </p:anim>
                                    <p:anim calcmode="lin" valueType="num">
                                      <p:cBhvr>
                                        <p:cTn id="9" dur="1000" fill="hold"/>
                                        <p:tgtEl>
                                          <p:spTgt spid="407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6" presetClass="entr" presetSubtype="0"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wipe(down)">
                                      <p:cBhvr>
                                        <p:cTn id="14" dur="580">
                                          <p:stCondLst>
                                            <p:cond delay="0"/>
                                          </p:stCondLst>
                                        </p:cTn>
                                        <p:tgtEl>
                                          <p:spTgt spid="3"/>
                                        </p:tgtEl>
                                      </p:cBhvr>
                                    </p:animEffect>
                                    <p:anim calcmode="lin" valueType="num">
                                      <p:cBhvr>
                                        <p:cTn id="15" dur="1822" tmFilter="0,0; 0.14,0.36; 0.43,0.73; 0.71,0.91; 1.0,1.0">
                                          <p:stCondLst>
                                            <p:cond delay="0"/>
                                          </p:stCondLst>
                                        </p:cTn>
                                        <p:tgtEl>
                                          <p:spTgt spid="3"/>
                                        </p:tgtEl>
                                        <p:attrNameLst>
                                          <p:attrName>ppt_x</p:attrName>
                                        </p:attrNameLst>
                                      </p:cBhvr>
                                      <p:tavLst>
                                        <p:tav tm="0">
                                          <p:val>
                                            <p:strVal val="#ppt_x-0.25"/>
                                          </p:val>
                                        </p:tav>
                                        <p:tav tm="100000">
                                          <p:val>
                                            <p:strVal val="#ppt_x"/>
                                          </p:val>
                                        </p:tav>
                                      </p:tavLst>
                                    </p:anim>
                                    <p:anim calcmode="lin" valueType="num">
                                      <p:cBhvr>
                                        <p:cTn id="16" dur="664" tmFilter="0.0,0.0; 0.25,0.07; 0.50,0.2; 0.75,0.467; 1.0,1.0">
                                          <p:stCondLst>
                                            <p:cond delay="0"/>
                                          </p:stCondLst>
                                        </p:cTn>
                                        <p:tgtEl>
                                          <p:spTgt spid="3"/>
                                        </p:tgtEl>
                                        <p:attrNameLst>
                                          <p:attrName>ppt_y</p:attrName>
                                        </p:attrNameLst>
                                      </p:cBhvr>
                                      <p:tavLst>
                                        <p:tav tm="0" fmla="#ppt_y-sin(pi*$)/3">
                                          <p:val>
                                            <p:fltVal val="0.5"/>
                                          </p:val>
                                        </p:tav>
                                        <p:tav tm="100000">
                                          <p:val>
                                            <p:fltVal val="1"/>
                                          </p:val>
                                        </p:tav>
                                      </p:tavLst>
                                    </p:anim>
                                    <p:anim calcmode="lin" valueType="num">
                                      <p:cBhvr>
                                        <p:cTn id="17" dur="664" tmFilter="0, 0; 0.125,0.2665; 0.25,0.4; 0.375,0.465; 0.5,0.5;  0.625,0.535; 0.75,0.6; 0.875,0.7335; 1,1">
                                          <p:stCondLst>
                                            <p:cond delay="664"/>
                                          </p:stCondLst>
                                        </p:cTn>
                                        <p:tgtEl>
                                          <p:spTgt spid="3"/>
                                        </p:tgtEl>
                                        <p:attrNameLst>
                                          <p:attrName>ppt_y</p:attrName>
                                        </p:attrNameLst>
                                      </p:cBhvr>
                                      <p:tavLst>
                                        <p:tav tm="0" fmla="#ppt_y-sin(pi*$)/9">
                                          <p:val>
                                            <p:fltVal val="0"/>
                                          </p:val>
                                        </p:tav>
                                        <p:tav tm="100000">
                                          <p:val>
                                            <p:fltVal val="1"/>
                                          </p:val>
                                        </p:tav>
                                      </p:tavLst>
                                    </p:anim>
                                    <p:anim calcmode="lin" valueType="num">
                                      <p:cBhvr>
                                        <p:cTn id="18" dur="332" tmFilter="0, 0; 0.125,0.2665; 0.25,0.4; 0.375,0.465; 0.5,0.5;  0.625,0.535; 0.75,0.6; 0.875,0.7335; 1,1">
                                          <p:stCondLst>
                                            <p:cond delay="1324"/>
                                          </p:stCondLst>
                                        </p:cTn>
                                        <p:tgtEl>
                                          <p:spTgt spid="3"/>
                                        </p:tgtEl>
                                        <p:attrNameLst>
                                          <p:attrName>ppt_y</p:attrName>
                                        </p:attrNameLst>
                                      </p:cBhvr>
                                      <p:tavLst>
                                        <p:tav tm="0" fmla="#ppt_y-sin(pi*$)/27">
                                          <p:val>
                                            <p:fltVal val="0"/>
                                          </p:val>
                                        </p:tav>
                                        <p:tav tm="100000">
                                          <p:val>
                                            <p:fltVal val="1"/>
                                          </p:val>
                                        </p:tav>
                                      </p:tavLst>
                                    </p:anim>
                                    <p:anim calcmode="lin" valueType="num">
                                      <p:cBhvr>
                                        <p:cTn id="19" dur="164" tmFilter="0, 0; 0.125,0.2665; 0.25,0.4; 0.375,0.465; 0.5,0.5;  0.625,0.535; 0.75,0.6; 0.875,0.7335; 1,1">
                                          <p:stCondLst>
                                            <p:cond delay="1656"/>
                                          </p:stCondLst>
                                        </p:cTn>
                                        <p:tgtEl>
                                          <p:spTgt spid="3"/>
                                        </p:tgtEl>
                                        <p:attrNameLst>
                                          <p:attrName>ppt_y</p:attrName>
                                        </p:attrNameLst>
                                      </p:cBhvr>
                                      <p:tavLst>
                                        <p:tav tm="0" fmla="#ppt_y-sin(pi*$)/81">
                                          <p:val>
                                            <p:fltVal val="0"/>
                                          </p:val>
                                        </p:tav>
                                        <p:tav tm="100000">
                                          <p:val>
                                            <p:fltVal val="1"/>
                                          </p:val>
                                        </p:tav>
                                      </p:tavLst>
                                    </p:anim>
                                    <p:animScale>
                                      <p:cBhvr>
                                        <p:cTn id="20" dur="26">
                                          <p:stCondLst>
                                            <p:cond delay="650"/>
                                          </p:stCondLst>
                                        </p:cTn>
                                        <p:tgtEl>
                                          <p:spTgt spid="3"/>
                                        </p:tgtEl>
                                      </p:cBhvr>
                                      <p:to x="100000" y="60000"/>
                                    </p:animScale>
                                    <p:animScale>
                                      <p:cBhvr>
                                        <p:cTn id="21" dur="166" decel="50000">
                                          <p:stCondLst>
                                            <p:cond delay="676"/>
                                          </p:stCondLst>
                                        </p:cTn>
                                        <p:tgtEl>
                                          <p:spTgt spid="3"/>
                                        </p:tgtEl>
                                      </p:cBhvr>
                                      <p:to x="100000" y="100000"/>
                                    </p:animScale>
                                    <p:animScale>
                                      <p:cBhvr>
                                        <p:cTn id="22" dur="26">
                                          <p:stCondLst>
                                            <p:cond delay="1312"/>
                                          </p:stCondLst>
                                        </p:cTn>
                                        <p:tgtEl>
                                          <p:spTgt spid="3"/>
                                        </p:tgtEl>
                                      </p:cBhvr>
                                      <p:to x="100000" y="80000"/>
                                    </p:animScale>
                                    <p:animScale>
                                      <p:cBhvr>
                                        <p:cTn id="23" dur="166" decel="50000">
                                          <p:stCondLst>
                                            <p:cond delay="1338"/>
                                          </p:stCondLst>
                                        </p:cTn>
                                        <p:tgtEl>
                                          <p:spTgt spid="3"/>
                                        </p:tgtEl>
                                      </p:cBhvr>
                                      <p:to x="100000" y="100000"/>
                                    </p:animScale>
                                    <p:animScale>
                                      <p:cBhvr>
                                        <p:cTn id="24" dur="26">
                                          <p:stCondLst>
                                            <p:cond delay="1642"/>
                                          </p:stCondLst>
                                        </p:cTn>
                                        <p:tgtEl>
                                          <p:spTgt spid="3"/>
                                        </p:tgtEl>
                                      </p:cBhvr>
                                      <p:to x="100000" y="90000"/>
                                    </p:animScale>
                                    <p:animScale>
                                      <p:cBhvr>
                                        <p:cTn id="25" dur="166" decel="50000">
                                          <p:stCondLst>
                                            <p:cond delay="1668"/>
                                          </p:stCondLst>
                                        </p:cTn>
                                        <p:tgtEl>
                                          <p:spTgt spid="3"/>
                                        </p:tgtEl>
                                      </p:cBhvr>
                                      <p:to x="100000" y="100000"/>
                                    </p:animScale>
                                    <p:animScale>
                                      <p:cBhvr>
                                        <p:cTn id="26" dur="26">
                                          <p:stCondLst>
                                            <p:cond delay="1808"/>
                                          </p:stCondLst>
                                        </p:cTn>
                                        <p:tgtEl>
                                          <p:spTgt spid="3"/>
                                        </p:tgtEl>
                                      </p:cBhvr>
                                      <p:to x="100000" y="95000"/>
                                    </p:animScale>
                                    <p:animScale>
                                      <p:cBhvr>
                                        <p:cTn id="27" dur="166" decel="50000">
                                          <p:stCondLst>
                                            <p:cond delay="1834"/>
                                          </p:stCondLst>
                                        </p:cTn>
                                        <p:tgtEl>
                                          <p:spTgt spid="3"/>
                                        </p:tgtEl>
                                      </p:cBhvr>
                                      <p:to x="100000" y="100000"/>
                                    </p:animScale>
                                  </p:childTnLst>
                                </p:cTn>
                              </p:par>
                            </p:childTnLst>
                          </p:cTn>
                        </p:par>
                      </p:childTnLst>
                    </p:cTn>
                  </p:par>
                  <p:par>
                    <p:cTn id="28" fill="hold">
                      <p:stCondLst>
                        <p:cond delay="indefinite"/>
                      </p:stCondLst>
                      <p:childTnLst>
                        <p:par>
                          <p:cTn id="29" fill="hold">
                            <p:stCondLst>
                              <p:cond delay="0"/>
                            </p:stCondLst>
                            <p:childTnLst>
                              <p:par>
                                <p:cTn id="30" presetID="31" presetClass="entr" presetSubtype="0" fill="hold" nodeType="clickEffect">
                                  <p:stCondLst>
                                    <p:cond delay="0"/>
                                  </p:stCondLst>
                                  <p:childTnLst>
                                    <p:set>
                                      <p:cBhvr>
                                        <p:cTn id="31" dur="1" fill="hold">
                                          <p:stCondLst>
                                            <p:cond delay="0"/>
                                          </p:stCondLst>
                                        </p:cTn>
                                        <p:tgtEl>
                                          <p:spTgt spid="5"/>
                                        </p:tgtEl>
                                        <p:attrNameLst>
                                          <p:attrName>style.visibility</p:attrName>
                                        </p:attrNameLst>
                                      </p:cBhvr>
                                      <p:to>
                                        <p:strVal val="visible"/>
                                      </p:to>
                                    </p:set>
                                    <p:anim calcmode="lin" valueType="num">
                                      <p:cBhvr>
                                        <p:cTn id="32" dur="1000" fill="hold"/>
                                        <p:tgtEl>
                                          <p:spTgt spid="5"/>
                                        </p:tgtEl>
                                        <p:attrNameLst>
                                          <p:attrName>ppt_w</p:attrName>
                                        </p:attrNameLst>
                                      </p:cBhvr>
                                      <p:tavLst>
                                        <p:tav tm="0">
                                          <p:val>
                                            <p:fltVal val="0"/>
                                          </p:val>
                                        </p:tav>
                                        <p:tav tm="100000">
                                          <p:val>
                                            <p:strVal val="#ppt_w"/>
                                          </p:val>
                                        </p:tav>
                                      </p:tavLst>
                                    </p:anim>
                                    <p:anim calcmode="lin" valueType="num">
                                      <p:cBhvr>
                                        <p:cTn id="33" dur="1000" fill="hold"/>
                                        <p:tgtEl>
                                          <p:spTgt spid="5"/>
                                        </p:tgtEl>
                                        <p:attrNameLst>
                                          <p:attrName>ppt_h</p:attrName>
                                        </p:attrNameLst>
                                      </p:cBhvr>
                                      <p:tavLst>
                                        <p:tav tm="0">
                                          <p:val>
                                            <p:fltVal val="0"/>
                                          </p:val>
                                        </p:tav>
                                        <p:tav tm="100000">
                                          <p:val>
                                            <p:strVal val="#ppt_h"/>
                                          </p:val>
                                        </p:tav>
                                      </p:tavLst>
                                    </p:anim>
                                    <p:anim calcmode="lin" valueType="num">
                                      <p:cBhvr>
                                        <p:cTn id="34" dur="1000" fill="hold"/>
                                        <p:tgtEl>
                                          <p:spTgt spid="5"/>
                                        </p:tgtEl>
                                        <p:attrNameLst>
                                          <p:attrName>style.rotation</p:attrName>
                                        </p:attrNameLst>
                                      </p:cBhvr>
                                      <p:tavLst>
                                        <p:tav tm="0">
                                          <p:val>
                                            <p:fltVal val="90"/>
                                          </p:val>
                                        </p:tav>
                                        <p:tav tm="100000">
                                          <p:val>
                                            <p:fltVal val="0"/>
                                          </p:val>
                                        </p:tav>
                                      </p:tavLst>
                                    </p:anim>
                                    <p:animEffect transition="in" filter="fade">
                                      <p:cBhvr>
                                        <p:cTn id="35" dur="1000"/>
                                        <p:tgtEl>
                                          <p:spTgt spid="5"/>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4"/>
                                        </p:tgtEl>
                                        <p:attrNameLst>
                                          <p:attrName>style.visibility</p:attrName>
                                        </p:attrNameLst>
                                      </p:cBhvr>
                                      <p:to>
                                        <p:strVal val="visible"/>
                                      </p:to>
                                    </p:set>
                                    <p:animEffect transition="in" filter="fade">
                                      <p:cBhvr>
                                        <p:cTn id="40" dur="500"/>
                                        <p:tgtEl>
                                          <p:spTgt spid="4"/>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7"/>
                                        </p:tgtEl>
                                        <p:attrNameLst>
                                          <p:attrName>style.visibility</p:attrName>
                                        </p:attrNameLst>
                                      </p:cBhvr>
                                      <p:to>
                                        <p:strVal val="visible"/>
                                      </p:to>
                                    </p:set>
                                    <p:animEffect transition="in" filter="fade">
                                      <p:cBhvr>
                                        <p:cTn id="45" dur="500"/>
                                        <p:tgtEl>
                                          <p:spTgt spid="7"/>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9"/>
                                        </p:tgtEl>
                                        <p:attrNameLst>
                                          <p:attrName>style.visibility</p:attrName>
                                        </p:attrNameLst>
                                      </p:cBhvr>
                                      <p:to>
                                        <p:strVal val="visible"/>
                                      </p:to>
                                    </p:set>
                                    <p:animEffect transition="in" filter="fade">
                                      <p:cBhvr>
                                        <p:cTn id="5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7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461"/>
        <p:cNvGrpSpPr/>
        <p:nvPr/>
      </p:nvGrpSpPr>
      <p:grpSpPr>
        <a:xfrm>
          <a:off x="0" y="0"/>
          <a:ext cx="0" cy="0"/>
          <a:chOff x="0" y="0"/>
          <a:chExt cx="0" cy="0"/>
        </a:xfrm>
      </p:grpSpPr>
      <p:sp>
        <p:nvSpPr>
          <p:cNvPr id="4462" name="Google Shape;4462;p57"/>
          <p:cNvSpPr txBox="1">
            <a:spLocks noGrp="1"/>
          </p:cNvSpPr>
          <p:nvPr>
            <p:ph type="title"/>
          </p:nvPr>
        </p:nvSpPr>
        <p:spPr>
          <a:xfrm>
            <a:off x="720000" y="544400"/>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Objectives</a:t>
            </a:r>
            <a:endParaRPr dirty="0"/>
          </a:p>
        </p:txBody>
      </p:sp>
      <p:grpSp>
        <p:nvGrpSpPr>
          <p:cNvPr id="4464" name="Google Shape;4464;p57"/>
          <p:cNvGrpSpPr/>
          <p:nvPr/>
        </p:nvGrpSpPr>
        <p:grpSpPr>
          <a:xfrm>
            <a:off x="-581627" y="-666749"/>
            <a:ext cx="2707037" cy="1988238"/>
            <a:chOff x="-318752" y="3343276"/>
            <a:chExt cx="2707037" cy="1988238"/>
          </a:xfrm>
        </p:grpSpPr>
        <p:sp>
          <p:nvSpPr>
            <p:cNvPr id="4465" name="Google Shape;4465;p57"/>
            <p:cNvSpPr/>
            <p:nvPr/>
          </p:nvSpPr>
          <p:spPr>
            <a:xfrm>
              <a:off x="696433" y="367461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6" name="Google Shape;4466;p57"/>
            <p:cNvSpPr/>
            <p:nvPr/>
          </p:nvSpPr>
          <p:spPr>
            <a:xfrm>
              <a:off x="-318752" y="367461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7" name="Google Shape;4467;p57"/>
            <p:cNvSpPr/>
            <p:nvPr/>
          </p:nvSpPr>
          <p:spPr>
            <a:xfrm>
              <a:off x="-318752" y="3343276"/>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8" name="Google Shape;4468;p57"/>
            <p:cNvSpPr/>
            <p:nvPr/>
          </p:nvSpPr>
          <p:spPr>
            <a:xfrm>
              <a:off x="19643" y="367461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9" name="Google Shape;4469;p57"/>
            <p:cNvSpPr/>
            <p:nvPr/>
          </p:nvSpPr>
          <p:spPr>
            <a:xfrm>
              <a:off x="19643" y="3343276"/>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0" name="Google Shape;4470;p57"/>
            <p:cNvSpPr/>
            <p:nvPr/>
          </p:nvSpPr>
          <p:spPr>
            <a:xfrm>
              <a:off x="358038" y="367461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1" name="Google Shape;4471;p57"/>
            <p:cNvSpPr/>
            <p:nvPr/>
          </p:nvSpPr>
          <p:spPr>
            <a:xfrm>
              <a:off x="1034829" y="367461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2" name="Google Shape;4472;p57"/>
            <p:cNvSpPr/>
            <p:nvPr/>
          </p:nvSpPr>
          <p:spPr>
            <a:xfrm>
              <a:off x="1034829" y="4005966"/>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3" name="Google Shape;4473;p57"/>
            <p:cNvSpPr/>
            <p:nvPr/>
          </p:nvSpPr>
          <p:spPr>
            <a:xfrm>
              <a:off x="1034829" y="4337316"/>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4" name="Google Shape;4474;p57"/>
            <p:cNvSpPr/>
            <p:nvPr/>
          </p:nvSpPr>
          <p:spPr>
            <a:xfrm>
              <a:off x="1034829" y="4668665"/>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5" name="Google Shape;4475;p57"/>
            <p:cNvSpPr/>
            <p:nvPr/>
          </p:nvSpPr>
          <p:spPr>
            <a:xfrm>
              <a:off x="1034829" y="5000014"/>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6" name="Google Shape;4476;p57"/>
            <p:cNvSpPr/>
            <p:nvPr/>
          </p:nvSpPr>
          <p:spPr>
            <a:xfrm>
              <a:off x="1373224" y="4668665"/>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7" name="Google Shape;4477;p57"/>
            <p:cNvSpPr/>
            <p:nvPr/>
          </p:nvSpPr>
          <p:spPr>
            <a:xfrm>
              <a:off x="1373224" y="5000014"/>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8" name="Google Shape;4478;p57"/>
            <p:cNvSpPr/>
            <p:nvPr/>
          </p:nvSpPr>
          <p:spPr>
            <a:xfrm>
              <a:off x="1711490" y="4668665"/>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9" name="Google Shape;4479;p57"/>
            <p:cNvSpPr/>
            <p:nvPr/>
          </p:nvSpPr>
          <p:spPr>
            <a:xfrm>
              <a:off x="1711490" y="5000014"/>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0" name="Google Shape;4480;p57"/>
            <p:cNvSpPr/>
            <p:nvPr/>
          </p:nvSpPr>
          <p:spPr>
            <a:xfrm>
              <a:off x="1711490" y="3343276"/>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1" name="Google Shape;4481;p57"/>
            <p:cNvSpPr/>
            <p:nvPr/>
          </p:nvSpPr>
          <p:spPr>
            <a:xfrm>
              <a:off x="2049885" y="367461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2" name="Google Shape;4482;p57"/>
            <p:cNvSpPr/>
            <p:nvPr/>
          </p:nvSpPr>
          <p:spPr>
            <a:xfrm>
              <a:off x="2049885" y="4005966"/>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57"/>
            <p:cNvSpPr/>
            <p:nvPr/>
          </p:nvSpPr>
          <p:spPr>
            <a:xfrm>
              <a:off x="2049885" y="4337316"/>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4" name="Google Shape;4484;p57"/>
            <p:cNvSpPr/>
            <p:nvPr/>
          </p:nvSpPr>
          <p:spPr>
            <a:xfrm>
              <a:off x="2049885" y="4668665"/>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5" name="Google Shape;4485;p57"/>
            <p:cNvSpPr/>
            <p:nvPr/>
          </p:nvSpPr>
          <p:spPr>
            <a:xfrm>
              <a:off x="2049885" y="5000014"/>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57"/>
            <p:cNvSpPr/>
            <p:nvPr/>
          </p:nvSpPr>
          <p:spPr>
            <a:xfrm>
              <a:off x="2049885" y="3343276"/>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7" name="Google Shape;4487;p57"/>
            <p:cNvSpPr/>
            <p:nvPr/>
          </p:nvSpPr>
          <p:spPr>
            <a:xfrm>
              <a:off x="1373159" y="3343276"/>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8" name="Google Shape;4488;p57"/>
            <p:cNvSpPr/>
            <p:nvPr/>
          </p:nvSpPr>
          <p:spPr>
            <a:xfrm>
              <a:off x="696433" y="400596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9" name="Google Shape;4489;p57"/>
            <p:cNvSpPr/>
            <p:nvPr/>
          </p:nvSpPr>
          <p:spPr>
            <a:xfrm>
              <a:off x="-318752" y="400596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0" name="Google Shape;4490;p57"/>
            <p:cNvSpPr/>
            <p:nvPr/>
          </p:nvSpPr>
          <p:spPr>
            <a:xfrm>
              <a:off x="19643" y="400596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1" name="Google Shape;4491;p57"/>
            <p:cNvSpPr/>
            <p:nvPr/>
          </p:nvSpPr>
          <p:spPr>
            <a:xfrm>
              <a:off x="358038" y="400596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2" name="Google Shape;4492;p57"/>
            <p:cNvSpPr/>
            <p:nvPr/>
          </p:nvSpPr>
          <p:spPr>
            <a:xfrm>
              <a:off x="696433" y="4337255"/>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3" name="Google Shape;4493;p57"/>
            <p:cNvSpPr/>
            <p:nvPr/>
          </p:nvSpPr>
          <p:spPr>
            <a:xfrm>
              <a:off x="-318752" y="4337255"/>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4" name="Google Shape;4494;p57"/>
            <p:cNvSpPr/>
            <p:nvPr/>
          </p:nvSpPr>
          <p:spPr>
            <a:xfrm>
              <a:off x="19643" y="4337255"/>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5" name="Google Shape;4495;p57"/>
            <p:cNvSpPr/>
            <p:nvPr/>
          </p:nvSpPr>
          <p:spPr>
            <a:xfrm>
              <a:off x="358038" y="4337255"/>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6" name="Google Shape;4496;p57"/>
            <p:cNvSpPr/>
            <p:nvPr/>
          </p:nvSpPr>
          <p:spPr>
            <a:xfrm>
              <a:off x="696433" y="4668630"/>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7" name="Google Shape;4497;p57"/>
            <p:cNvSpPr/>
            <p:nvPr/>
          </p:nvSpPr>
          <p:spPr>
            <a:xfrm>
              <a:off x="-318752" y="4668630"/>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8" name="Google Shape;4498;p57"/>
            <p:cNvSpPr/>
            <p:nvPr/>
          </p:nvSpPr>
          <p:spPr>
            <a:xfrm>
              <a:off x="19643" y="4668630"/>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9" name="Google Shape;4499;p57"/>
            <p:cNvSpPr/>
            <p:nvPr/>
          </p:nvSpPr>
          <p:spPr>
            <a:xfrm>
              <a:off x="358038" y="4668630"/>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0" name="Google Shape;4500;p57"/>
            <p:cNvSpPr/>
            <p:nvPr/>
          </p:nvSpPr>
          <p:spPr>
            <a:xfrm>
              <a:off x="696433" y="499996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1" name="Google Shape;4501;p57"/>
            <p:cNvSpPr/>
            <p:nvPr/>
          </p:nvSpPr>
          <p:spPr>
            <a:xfrm>
              <a:off x="-318752" y="499996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2" name="Google Shape;4502;p57"/>
            <p:cNvSpPr/>
            <p:nvPr/>
          </p:nvSpPr>
          <p:spPr>
            <a:xfrm>
              <a:off x="19643" y="499996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3" name="Google Shape;4503;p57"/>
            <p:cNvSpPr/>
            <p:nvPr/>
          </p:nvSpPr>
          <p:spPr>
            <a:xfrm>
              <a:off x="358038" y="499996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4" name="Google Shape;4504;p57"/>
            <p:cNvSpPr/>
            <p:nvPr/>
          </p:nvSpPr>
          <p:spPr>
            <a:xfrm>
              <a:off x="357978" y="3343276"/>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5" name="Google Shape;4505;p57"/>
            <p:cNvSpPr/>
            <p:nvPr/>
          </p:nvSpPr>
          <p:spPr>
            <a:xfrm>
              <a:off x="696373" y="3343276"/>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6" name="Google Shape;4506;p57"/>
            <p:cNvSpPr/>
            <p:nvPr/>
          </p:nvSpPr>
          <p:spPr>
            <a:xfrm>
              <a:off x="1034768" y="3343276"/>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7" name="Google Shape;4507;p57"/>
            <p:cNvSpPr/>
            <p:nvPr/>
          </p:nvSpPr>
          <p:spPr>
            <a:xfrm>
              <a:off x="1373208" y="367461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8" name="Google Shape;4508;p57"/>
            <p:cNvSpPr/>
            <p:nvPr/>
          </p:nvSpPr>
          <p:spPr>
            <a:xfrm>
              <a:off x="1711604" y="367461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9" name="Google Shape;4509;p57"/>
            <p:cNvSpPr/>
            <p:nvPr/>
          </p:nvSpPr>
          <p:spPr>
            <a:xfrm>
              <a:off x="1711604" y="4005966"/>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0" name="Google Shape;4510;p57"/>
            <p:cNvSpPr/>
            <p:nvPr/>
          </p:nvSpPr>
          <p:spPr>
            <a:xfrm>
              <a:off x="1711604" y="4337316"/>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1" name="Google Shape;4511;p57"/>
            <p:cNvSpPr/>
            <p:nvPr/>
          </p:nvSpPr>
          <p:spPr>
            <a:xfrm>
              <a:off x="1373208" y="400596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2" name="Google Shape;4512;p57"/>
            <p:cNvSpPr/>
            <p:nvPr/>
          </p:nvSpPr>
          <p:spPr>
            <a:xfrm>
              <a:off x="1373208" y="4337255"/>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3" name="Google Shape;4513;p57"/>
          <p:cNvGrpSpPr/>
          <p:nvPr/>
        </p:nvGrpSpPr>
        <p:grpSpPr>
          <a:xfrm>
            <a:off x="7018598" y="-666749"/>
            <a:ext cx="2707037" cy="1988238"/>
            <a:chOff x="-318752" y="3343276"/>
            <a:chExt cx="2707037" cy="1988238"/>
          </a:xfrm>
        </p:grpSpPr>
        <p:sp>
          <p:nvSpPr>
            <p:cNvPr id="4514" name="Google Shape;4514;p57"/>
            <p:cNvSpPr/>
            <p:nvPr/>
          </p:nvSpPr>
          <p:spPr>
            <a:xfrm>
              <a:off x="696433" y="367461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5" name="Google Shape;4515;p57"/>
            <p:cNvSpPr/>
            <p:nvPr/>
          </p:nvSpPr>
          <p:spPr>
            <a:xfrm>
              <a:off x="-318752" y="367461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6" name="Google Shape;4516;p57"/>
            <p:cNvSpPr/>
            <p:nvPr/>
          </p:nvSpPr>
          <p:spPr>
            <a:xfrm>
              <a:off x="-318752" y="3343276"/>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7" name="Google Shape;4517;p57"/>
            <p:cNvSpPr/>
            <p:nvPr/>
          </p:nvSpPr>
          <p:spPr>
            <a:xfrm>
              <a:off x="19643" y="367461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8" name="Google Shape;4518;p57"/>
            <p:cNvSpPr/>
            <p:nvPr/>
          </p:nvSpPr>
          <p:spPr>
            <a:xfrm>
              <a:off x="19643" y="3343276"/>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9" name="Google Shape;4519;p57"/>
            <p:cNvSpPr/>
            <p:nvPr/>
          </p:nvSpPr>
          <p:spPr>
            <a:xfrm>
              <a:off x="358038" y="367461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0" name="Google Shape;4520;p57"/>
            <p:cNvSpPr/>
            <p:nvPr/>
          </p:nvSpPr>
          <p:spPr>
            <a:xfrm>
              <a:off x="1034829" y="367461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1" name="Google Shape;4521;p57"/>
            <p:cNvSpPr/>
            <p:nvPr/>
          </p:nvSpPr>
          <p:spPr>
            <a:xfrm>
              <a:off x="1034829" y="4005966"/>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2" name="Google Shape;4522;p57"/>
            <p:cNvSpPr/>
            <p:nvPr/>
          </p:nvSpPr>
          <p:spPr>
            <a:xfrm>
              <a:off x="1034829" y="4337316"/>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3" name="Google Shape;4523;p57"/>
            <p:cNvSpPr/>
            <p:nvPr/>
          </p:nvSpPr>
          <p:spPr>
            <a:xfrm>
              <a:off x="1034829" y="4668665"/>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4" name="Google Shape;4524;p57"/>
            <p:cNvSpPr/>
            <p:nvPr/>
          </p:nvSpPr>
          <p:spPr>
            <a:xfrm>
              <a:off x="1034829" y="5000014"/>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5" name="Google Shape;4525;p57"/>
            <p:cNvSpPr/>
            <p:nvPr/>
          </p:nvSpPr>
          <p:spPr>
            <a:xfrm>
              <a:off x="1373224" y="4668665"/>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6" name="Google Shape;4526;p57"/>
            <p:cNvSpPr/>
            <p:nvPr/>
          </p:nvSpPr>
          <p:spPr>
            <a:xfrm>
              <a:off x="1373224" y="5000014"/>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7" name="Google Shape;4527;p57"/>
            <p:cNvSpPr/>
            <p:nvPr/>
          </p:nvSpPr>
          <p:spPr>
            <a:xfrm>
              <a:off x="1711490" y="4668665"/>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8" name="Google Shape;4528;p57"/>
            <p:cNvSpPr/>
            <p:nvPr/>
          </p:nvSpPr>
          <p:spPr>
            <a:xfrm>
              <a:off x="1711490" y="5000014"/>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9" name="Google Shape;4529;p57"/>
            <p:cNvSpPr/>
            <p:nvPr/>
          </p:nvSpPr>
          <p:spPr>
            <a:xfrm>
              <a:off x="1711490" y="3343276"/>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0" name="Google Shape;4530;p57"/>
            <p:cNvSpPr/>
            <p:nvPr/>
          </p:nvSpPr>
          <p:spPr>
            <a:xfrm>
              <a:off x="2049885" y="367461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1" name="Google Shape;4531;p57"/>
            <p:cNvSpPr/>
            <p:nvPr/>
          </p:nvSpPr>
          <p:spPr>
            <a:xfrm>
              <a:off x="2049885" y="4005966"/>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2" name="Google Shape;4532;p57"/>
            <p:cNvSpPr/>
            <p:nvPr/>
          </p:nvSpPr>
          <p:spPr>
            <a:xfrm>
              <a:off x="2049885" y="4337316"/>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3" name="Google Shape;4533;p57"/>
            <p:cNvSpPr/>
            <p:nvPr/>
          </p:nvSpPr>
          <p:spPr>
            <a:xfrm>
              <a:off x="2049885" y="4668665"/>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4" name="Google Shape;4534;p57"/>
            <p:cNvSpPr/>
            <p:nvPr/>
          </p:nvSpPr>
          <p:spPr>
            <a:xfrm>
              <a:off x="2049885" y="5000014"/>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5" name="Google Shape;4535;p57"/>
            <p:cNvSpPr/>
            <p:nvPr/>
          </p:nvSpPr>
          <p:spPr>
            <a:xfrm>
              <a:off x="2049885" y="3343276"/>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6" name="Google Shape;4536;p57"/>
            <p:cNvSpPr/>
            <p:nvPr/>
          </p:nvSpPr>
          <p:spPr>
            <a:xfrm>
              <a:off x="1373159" y="3343276"/>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7" name="Google Shape;4537;p57"/>
            <p:cNvSpPr/>
            <p:nvPr/>
          </p:nvSpPr>
          <p:spPr>
            <a:xfrm>
              <a:off x="696433" y="400596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8" name="Google Shape;4538;p57"/>
            <p:cNvSpPr/>
            <p:nvPr/>
          </p:nvSpPr>
          <p:spPr>
            <a:xfrm>
              <a:off x="-318752" y="400596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9" name="Google Shape;4539;p57"/>
            <p:cNvSpPr/>
            <p:nvPr/>
          </p:nvSpPr>
          <p:spPr>
            <a:xfrm>
              <a:off x="19643" y="400596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0" name="Google Shape;4540;p57"/>
            <p:cNvSpPr/>
            <p:nvPr/>
          </p:nvSpPr>
          <p:spPr>
            <a:xfrm>
              <a:off x="358038" y="400596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1" name="Google Shape;4541;p57"/>
            <p:cNvSpPr/>
            <p:nvPr/>
          </p:nvSpPr>
          <p:spPr>
            <a:xfrm>
              <a:off x="696433" y="4337255"/>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2" name="Google Shape;4542;p57"/>
            <p:cNvSpPr/>
            <p:nvPr/>
          </p:nvSpPr>
          <p:spPr>
            <a:xfrm>
              <a:off x="-318752" y="4337255"/>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3" name="Google Shape;4543;p57"/>
            <p:cNvSpPr/>
            <p:nvPr/>
          </p:nvSpPr>
          <p:spPr>
            <a:xfrm>
              <a:off x="19643" y="4337255"/>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4" name="Google Shape;4544;p57"/>
            <p:cNvSpPr/>
            <p:nvPr/>
          </p:nvSpPr>
          <p:spPr>
            <a:xfrm>
              <a:off x="358038" y="4337255"/>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5" name="Google Shape;4545;p57"/>
            <p:cNvSpPr/>
            <p:nvPr/>
          </p:nvSpPr>
          <p:spPr>
            <a:xfrm>
              <a:off x="696433" y="4668630"/>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6" name="Google Shape;4546;p57"/>
            <p:cNvSpPr/>
            <p:nvPr/>
          </p:nvSpPr>
          <p:spPr>
            <a:xfrm>
              <a:off x="-318752" y="4668630"/>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7" name="Google Shape;4547;p57"/>
            <p:cNvSpPr/>
            <p:nvPr/>
          </p:nvSpPr>
          <p:spPr>
            <a:xfrm>
              <a:off x="19643" y="4668630"/>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8" name="Google Shape;4548;p57"/>
            <p:cNvSpPr/>
            <p:nvPr/>
          </p:nvSpPr>
          <p:spPr>
            <a:xfrm>
              <a:off x="358038" y="4668630"/>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9" name="Google Shape;4549;p57"/>
            <p:cNvSpPr/>
            <p:nvPr/>
          </p:nvSpPr>
          <p:spPr>
            <a:xfrm>
              <a:off x="696433" y="499996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0" name="Google Shape;4550;p57"/>
            <p:cNvSpPr/>
            <p:nvPr/>
          </p:nvSpPr>
          <p:spPr>
            <a:xfrm>
              <a:off x="-318752" y="499996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1" name="Google Shape;4551;p57"/>
            <p:cNvSpPr/>
            <p:nvPr/>
          </p:nvSpPr>
          <p:spPr>
            <a:xfrm>
              <a:off x="19643" y="499996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2" name="Google Shape;4552;p57"/>
            <p:cNvSpPr/>
            <p:nvPr/>
          </p:nvSpPr>
          <p:spPr>
            <a:xfrm>
              <a:off x="358038" y="499996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3" name="Google Shape;4553;p57"/>
            <p:cNvSpPr/>
            <p:nvPr/>
          </p:nvSpPr>
          <p:spPr>
            <a:xfrm>
              <a:off x="357978" y="3343276"/>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4" name="Google Shape;4554;p57"/>
            <p:cNvSpPr/>
            <p:nvPr/>
          </p:nvSpPr>
          <p:spPr>
            <a:xfrm>
              <a:off x="696373" y="3343276"/>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5" name="Google Shape;4555;p57"/>
            <p:cNvSpPr/>
            <p:nvPr/>
          </p:nvSpPr>
          <p:spPr>
            <a:xfrm>
              <a:off x="1034768" y="3343276"/>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6" name="Google Shape;4556;p57"/>
            <p:cNvSpPr/>
            <p:nvPr/>
          </p:nvSpPr>
          <p:spPr>
            <a:xfrm>
              <a:off x="1373208" y="367461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7" name="Google Shape;4557;p57"/>
            <p:cNvSpPr/>
            <p:nvPr/>
          </p:nvSpPr>
          <p:spPr>
            <a:xfrm>
              <a:off x="1711604" y="367461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8" name="Google Shape;4558;p57"/>
            <p:cNvSpPr/>
            <p:nvPr/>
          </p:nvSpPr>
          <p:spPr>
            <a:xfrm>
              <a:off x="1711604" y="4005966"/>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9" name="Google Shape;4559;p57"/>
            <p:cNvSpPr/>
            <p:nvPr/>
          </p:nvSpPr>
          <p:spPr>
            <a:xfrm>
              <a:off x="1711604" y="4337316"/>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0" name="Google Shape;4560;p57"/>
            <p:cNvSpPr/>
            <p:nvPr/>
          </p:nvSpPr>
          <p:spPr>
            <a:xfrm>
              <a:off x="1373208" y="4005967"/>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1" name="Google Shape;4561;p57"/>
            <p:cNvSpPr/>
            <p:nvPr/>
          </p:nvSpPr>
          <p:spPr>
            <a:xfrm>
              <a:off x="1373208" y="4337255"/>
              <a:ext cx="338400" cy="33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562" name="Google Shape;4562;p57"/>
          <p:cNvPicPr preferRelativeResize="0"/>
          <p:nvPr/>
        </p:nvPicPr>
        <p:blipFill>
          <a:blip r:embed="rId3">
            <a:alphaModFix/>
          </a:blip>
          <a:stretch>
            <a:fillRect/>
          </a:stretch>
        </p:blipFill>
        <p:spPr>
          <a:xfrm>
            <a:off x="147632" y="119075"/>
            <a:ext cx="1294372" cy="1321498"/>
          </a:xfrm>
          <a:prstGeom prst="rect">
            <a:avLst/>
          </a:prstGeom>
          <a:noFill/>
          <a:ln>
            <a:noFill/>
          </a:ln>
        </p:spPr>
      </p:pic>
      <p:pic>
        <p:nvPicPr>
          <p:cNvPr id="4563" name="Google Shape;4563;p57"/>
          <p:cNvPicPr preferRelativeResize="0"/>
          <p:nvPr/>
        </p:nvPicPr>
        <p:blipFill>
          <a:blip r:embed="rId4">
            <a:alphaModFix/>
          </a:blip>
          <a:stretch>
            <a:fillRect/>
          </a:stretch>
        </p:blipFill>
        <p:spPr>
          <a:xfrm>
            <a:off x="7317660" y="261951"/>
            <a:ext cx="2407972" cy="1790698"/>
          </a:xfrm>
          <a:prstGeom prst="rect">
            <a:avLst/>
          </a:prstGeom>
          <a:noFill/>
          <a:ln>
            <a:noFill/>
          </a:ln>
        </p:spPr>
      </p:pic>
      <p:sp>
        <p:nvSpPr>
          <p:cNvPr id="3" name="TextBox 2">
            <a:extLst>
              <a:ext uri="{FF2B5EF4-FFF2-40B4-BE49-F238E27FC236}">
                <a16:creationId xmlns:a16="http://schemas.microsoft.com/office/drawing/2014/main" id="{0DC7680C-A053-AE51-1885-0ABAA4BA700E}"/>
              </a:ext>
            </a:extLst>
          </p:cNvPr>
          <p:cNvSpPr txBox="1"/>
          <p:nvPr/>
        </p:nvSpPr>
        <p:spPr>
          <a:xfrm>
            <a:off x="1350595" y="1480125"/>
            <a:ext cx="5817534" cy="1569660"/>
          </a:xfrm>
          <a:prstGeom prst="rect">
            <a:avLst/>
          </a:prstGeom>
          <a:noFill/>
        </p:spPr>
        <p:txBody>
          <a:bodyPr wrap="square">
            <a:spAutoFit/>
          </a:bodyPr>
          <a:lstStyle/>
          <a:p>
            <a:endParaRPr lang="en-US" sz="2400" dirty="0">
              <a:solidFill>
                <a:schemeClr val="accent3"/>
              </a:solidFill>
              <a:latin typeface="Blinker"/>
              <a:ea typeface="Blinker"/>
              <a:cs typeface="Blinker"/>
              <a:sym typeface="Blinker"/>
            </a:endParaRPr>
          </a:p>
          <a:p>
            <a:pPr marL="285750" indent="-285750">
              <a:buFont typeface="Arial" panose="020B0604020202020204" pitchFamily="34" charset="0"/>
              <a:buChar char="•"/>
            </a:pPr>
            <a:r>
              <a:rPr lang="en-US" sz="2400" dirty="0">
                <a:solidFill>
                  <a:schemeClr val="accent3"/>
                </a:solidFill>
                <a:latin typeface="Blinker"/>
                <a:ea typeface="Blinker"/>
                <a:cs typeface="Blinker"/>
                <a:sym typeface="Blinker"/>
              </a:rPr>
              <a:t>Build </a:t>
            </a:r>
            <a:r>
              <a:rPr lang="en-US" sz="2400" b="1" dirty="0">
                <a:solidFill>
                  <a:schemeClr val="accent3"/>
                </a:solidFill>
                <a:latin typeface="Blinker"/>
                <a:ea typeface="Blinker"/>
                <a:cs typeface="Blinker"/>
                <a:sym typeface="Blinker"/>
              </a:rPr>
              <a:t>Train Delays Predictor </a:t>
            </a:r>
            <a:r>
              <a:rPr lang="en-US" sz="2400" dirty="0">
                <a:solidFill>
                  <a:schemeClr val="accent3"/>
                </a:solidFill>
                <a:latin typeface="Blinker"/>
                <a:ea typeface="Blinker"/>
                <a:cs typeface="Blinker"/>
                <a:sym typeface="Blinker"/>
              </a:rPr>
              <a:t>to help commuters better plan their travel options.</a:t>
            </a:r>
          </a:p>
        </p:txBody>
      </p:sp>
    </p:spTree>
    <p:extLst>
      <p:ext uri="{BB962C8B-B14F-4D97-AF65-F5344CB8AC3E}">
        <p14:creationId xmlns:p14="http://schemas.microsoft.com/office/powerpoint/2010/main" val="2906195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118"/>
        <p:cNvGrpSpPr/>
        <p:nvPr/>
      </p:nvGrpSpPr>
      <p:grpSpPr>
        <a:xfrm>
          <a:off x="0" y="0"/>
          <a:ext cx="0" cy="0"/>
          <a:chOff x="0" y="0"/>
          <a:chExt cx="0" cy="0"/>
        </a:xfrm>
      </p:grpSpPr>
      <p:sp>
        <p:nvSpPr>
          <p:cNvPr id="5119" name="Google Shape;5119;p66"/>
          <p:cNvSpPr txBox="1">
            <a:spLocks noGrp="1"/>
          </p:cNvSpPr>
          <p:nvPr>
            <p:ph type="subTitle" idx="1"/>
          </p:nvPr>
        </p:nvSpPr>
        <p:spPr>
          <a:xfrm>
            <a:off x="1582482" y="4206780"/>
            <a:ext cx="2907600" cy="530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800" dirty="0"/>
              <a:t>Land Transport Authority</a:t>
            </a:r>
            <a:endParaRPr sz="1800" dirty="0"/>
          </a:p>
        </p:txBody>
      </p:sp>
      <p:sp>
        <p:nvSpPr>
          <p:cNvPr id="5120" name="Google Shape;5120;p66"/>
          <p:cNvSpPr txBox="1">
            <a:spLocks noGrp="1"/>
          </p:cNvSpPr>
          <p:nvPr>
            <p:ph type="subTitle" idx="2"/>
          </p:nvPr>
        </p:nvSpPr>
        <p:spPr>
          <a:xfrm>
            <a:off x="4540007" y="4143720"/>
            <a:ext cx="2907600" cy="530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800" dirty="0"/>
              <a:t>SMRT Corporation</a:t>
            </a:r>
            <a:endParaRPr sz="1800" dirty="0"/>
          </a:p>
        </p:txBody>
      </p:sp>
      <p:sp>
        <p:nvSpPr>
          <p:cNvPr id="5123" name="Google Shape;5123;p66"/>
          <p:cNvSpPr txBox="1">
            <a:spLocks noGrp="1"/>
          </p:cNvSpPr>
          <p:nvPr>
            <p:ph type="title"/>
          </p:nvPr>
        </p:nvSpPr>
        <p:spPr>
          <a:xfrm>
            <a:off x="720000" y="544400"/>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Potential </a:t>
            </a:r>
            <a:br>
              <a:rPr lang="en" dirty="0"/>
            </a:br>
            <a:r>
              <a:rPr lang="en" dirty="0"/>
              <a:t>Audiences</a:t>
            </a:r>
            <a:endParaRPr dirty="0"/>
          </a:p>
        </p:txBody>
      </p:sp>
      <p:pic>
        <p:nvPicPr>
          <p:cNvPr id="5126" name="Google Shape;5126;p66"/>
          <p:cNvPicPr preferRelativeResize="0"/>
          <p:nvPr/>
        </p:nvPicPr>
        <p:blipFill>
          <a:blip r:embed="rId3">
            <a:alphaModFix/>
          </a:blip>
          <a:stretch>
            <a:fillRect/>
          </a:stretch>
        </p:blipFill>
        <p:spPr>
          <a:xfrm>
            <a:off x="7009800" y="76201"/>
            <a:ext cx="2057994" cy="1790701"/>
          </a:xfrm>
          <a:prstGeom prst="rect">
            <a:avLst/>
          </a:prstGeom>
          <a:noFill/>
          <a:ln>
            <a:noFill/>
          </a:ln>
        </p:spPr>
      </p:pic>
      <p:pic>
        <p:nvPicPr>
          <p:cNvPr id="5127" name="Google Shape;5127;p66"/>
          <p:cNvPicPr preferRelativeResize="0"/>
          <p:nvPr/>
        </p:nvPicPr>
        <p:blipFill>
          <a:blip r:embed="rId4">
            <a:alphaModFix/>
          </a:blip>
          <a:stretch>
            <a:fillRect/>
          </a:stretch>
        </p:blipFill>
        <p:spPr>
          <a:xfrm>
            <a:off x="0" y="0"/>
            <a:ext cx="1952727" cy="1706725"/>
          </a:xfrm>
          <a:prstGeom prst="rect">
            <a:avLst/>
          </a:prstGeom>
          <a:noFill/>
          <a:ln>
            <a:noFill/>
          </a:ln>
        </p:spPr>
      </p:pic>
      <p:grpSp>
        <p:nvGrpSpPr>
          <p:cNvPr id="9" name="Google Shape;12625;p82">
            <a:extLst>
              <a:ext uri="{FF2B5EF4-FFF2-40B4-BE49-F238E27FC236}">
                <a16:creationId xmlns:a16="http://schemas.microsoft.com/office/drawing/2014/main" id="{278405AC-1C05-0B8B-39BF-F05D7224D46A}"/>
              </a:ext>
            </a:extLst>
          </p:cNvPr>
          <p:cNvGrpSpPr/>
          <p:nvPr/>
        </p:nvGrpSpPr>
        <p:grpSpPr>
          <a:xfrm>
            <a:off x="3890117" y="1472049"/>
            <a:ext cx="1299779" cy="986451"/>
            <a:chOff x="6179074" y="3368726"/>
            <a:chExt cx="394609" cy="328749"/>
          </a:xfrm>
        </p:grpSpPr>
        <p:sp>
          <p:nvSpPr>
            <p:cNvPr id="10" name="Google Shape;12626;p82">
              <a:extLst>
                <a:ext uri="{FF2B5EF4-FFF2-40B4-BE49-F238E27FC236}">
                  <a16:creationId xmlns:a16="http://schemas.microsoft.com/office/drawing/2014/main" id="{708CCE0C-2EB9-ED92-BE23-3C9067EE8F2F}"/>
                </a:ext>
              </a:extLst>
            </p:cNvPr>
            <p:cNvSpPr/>
            <p:nvPr/>
          </p:nvSpPr>
          <p:spPr>
            <a:xfrm>
              <a:off x="6363052" y="3421508"/>
              <a:ext cx="26418" cy="26155"/>
            </a:xfrm>
            <a:custGeom>
              <a:avLst/>
              <a:gdLst/>
              <a:ahLst/>
              <a:cxnLst/>
              <a:rect l="l" t="t" r="r" b="b"/>
              <a:pathLst>
                <a:path w="1006" h="996" extrusionOk="0">
                  <a:moveTo>
                    <a:pt x="0" y="0"/>
                  </a:moveTo>
                  <a:lnTo>
                    <a:pt x="0" y="995"/>
                  </a:lnTo>
                  <a:lnTo>
                    <a:pt x="1005" y="995"/>
                  </a:lnTo>
                  <a:lnTo>
                    <a:pt x="1005" y="0"/>
                  </a:lnTo>
                  <a:close/>
                </a:path>
              </a:pathLst>
            </a:custGeom>
            <a:solidFill>
              <a:srgbClr val="ACBD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2627;p82">
              <a:extLst>
                <a:ext uri="{FF2B5EF4-FFF2-40B4-BE49-F238E27FC236}">
                  <a16:creationId xmlns:a16="http://schemas.microsoft.com/office/drawing/2014/main" id="{7AD02A24-C040-B7A7-21B9-CC6B2C10DB44}"/>
                </a:ext>
              </a:extLst>
            </p:cNvPr>
            <p:cNvSpPr/>
            <p:nvPr/>
          </p:nvSpPr>
          <p:spPr>
            <a:xfrm>
              <a:off x="6361791" y="3421508"/>
              <a:ext cx="28912" cy="19695"/>
            </a:xfrm>
            <a:custGeom>
              <a:avLst/>
              <a:gdLst/>
              <a:ahLst/>
              <a:cxnLst/>
              <a:rect l="l" t="t" r="r" b="b"/>
              <a:pathLst>
                <a:path w="1101" h="750" extrusionOk="0">
                  <a:moveTo>
                    <a:pt x="48" y="0"/>
                  </a:moveTo>
                  <a:lnTo>
                    <a:pt x="48" y="498"/>
                  </a:lnTo>
                  <a:cubicBezTo>
                    <a:pt x="48" y="546"/>
                    <a:pt x="29" y="603"/>
                    <a:pt x="0" y="641"/>
                  </a:cubicBezTo>
                  <a:cubicBezTo>
                    <a:pt x="177" y="713"/>
                    <a:pt x="364" y="749"/>
                    <a:pt x="551" y="749"/>
                  </a:cubicBezTo>
                  <a:cubicBezTo>
                    <a:pt x="737" y="749"/>
                    <a:pt x="924" y="713"/>
                    <a:pt x="1101" y="641"/>
                  </a:cubicBezTo>
                  <a:cubicBezTo>
                    <a:pt x="1072" y="603"/>
                    <a:pt x="1053" y="546"/>
                    <a:pt x="1053" y="498"/>
                  </a:cubicBezTo>
                  <a:lnTo>
                    <a:pt x="1053" y="0"/>
                  </a:lnTo>
                  <a:close/>
                </a:path>
              </a:pathLst>
            </a:custGeom>
            <a:solidFill>
              <a:srgbClr val="96AB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628;p82">
              <a:extLst>
                <a:ext uri="{FF2B5EF4-FFF2-40B4-BE49-F238E27FC236}">
                  <a16:creationId xmlns:a16="http://schemas.microsoft.com/office/drawing/2014/main" id="{3A6551C2-4B6D-F7D4-5B15-361D420A37A0}"/>
                </a:ext>
              </a:extLst>
            </p:cNvPr>
            <p:cNvSpPr/>
            <p:nvPr/>
          </p:nvSpPr>
          <p:spPr>
            <a:xfrm>
              <a:off x="6336660" y="3442096"/>
              <a:ext cx="79174" cy="97556"/>
            </a:xfrm>
            <a:custGeom>
              <a:avLst/>
              <a:gdLst/>
              <a:ahLst/>
              <a:cxnLst/>
              <a:rect l="l" t="t" r="r" b="b"/>
              <a:pathLst>
                <a:path w="3015" h="3715" extrusionOk="0">
                  <a:moveTo>
                    <a:pt x="737" y="1"/>
                  </a:moveTo>
                  <a:lnTo>
                    <a:pt x="278" y="231"/>
                  </a:lnTo>
                  <a:cubicBezTo>
                    <a:pt x="115" y="317"/>
                    <a:pt x="10" y="489"/>
                    <a:pt x="10" y="680"/>
                  </a:cubicBezTo>
                  <a:lnTo>
                    <a:pt x="10" y="2135"/>
                  </a:lnTo>
                  <a:cubicBezTo>
                    <a:pt x="0" y="2681"/>
                    <a:pt x="163" y="3207"/>
                    <a:pt x="469" y="3657"/>
                  </a:cubicBezTo>
                  <a:lnTo>
                    <a:pt x="508" y="3714"/>
                  </a:lnTo>
                  <a:lnTo>
                    <a:pt x="2508" y="3714"/>
                  </a:lnTo>
                  <a:lnTo>
                    <a:pt x="2546" y="3657"/>
                  </a:lnTo>
                  <a:cubicBezTo>
                    <a:pt x="2852" y="3207"/>
                    <a:pt x="3015" y="2681"/>
                    <a:pt x="3005" y="2135"/>
                  </a:cubicBezTo>
                  <a:lnTo>
                    <a:pt x="3005" y="680"/>
                  </a:lnTo>
                  <a:cubicBezTo>
                    <a:pt x="3005" y="489"/>
                    <a:pt x="2900" y="317"/>
                    <a:pt x="2737" y="231"/>
                  </a:cubicBezTo>
                  <a:lnTo>
                    <a:pt x="2278" y="1"/>
                  </a:lnTo>
                  <a:cubicBezTo>
                    <a:pt x="2111" y="203"/>
                    <a:pt x="1603" y="212"/>
                    <a:pt x="1523" y="212"/>
                  </a:cubicBezTo>
                  <a:cubicBezTo>
                    <a:pt x="1516" y="212"/>
                    <a:pt x="1512" y="211"/>
                    <a:pt x="1512" y="211"/>
                  </a:cubicBezTo>
                  <a:cubicBezTo>
                    <a:pt x="1512" y="211"/>
                    <a:pt x="1509" y="212"/>
                    <a:pt x="1502" y="212"/>
                  </a:cubicBezTo>
                  <a:cubicBezTo>
                    <a:pt x="1420" y="212"/>
                    <a:pt x="905" y="203"/>
                    <a:pt x="73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2629;p82">
              <a:extLst>
                <a:ext uri="{FF2B5EF4-FFF2-40B4-BE49-F238E27FC236}">
                  <a16:creationId xmlns:a16="http://schemas.microsoft.com/office/drawing/2014/main" id="{94177C2C-8BCB-1633-3034-CF83C45A1C54}"/>
                </a:ext>
              </a:extLst>
            </p:cNvPr>
            <p:cNvSpPr/>
            <p:nvPr/>
          </p:nvSpPr>
          <p:spPr>
            <a:xfrm>
              <a:off x="6349974" y="3539862"/>
              <a:ext cx="52546" cy="111605"/>
            </a:xfrm>
            <a:custGeom>
              <a:avLst/>
              <a:gdLst/>
              <a:ahLst/>
              <a:cxnLst/>
              <a:rect l="l" t="t" r="r" b="b"/>
              <a:pathLst>
                <a:path w="2001" h="4250" extrusionOk="0">
                  <a:moveTo>
                    <a:pt x="1" y="1"/>
                  </a:moveTo>
                  <a:lnTo>
                    <a:pt x="1" y="4250"/>
                  </a:lnTo>
                  <a:lnTo>
                    <a:pt x="2001" y="4250"/>
                  </a:lnTo>
                  <a:lnTo>
                    <a:pt x="2001" y="1"/>
                  </a:lnTo>
                  <a:close/>
                </a:path>
              </a:pathLst>
            </a:custGeom>
            <a:solidFill>
              <a:srgbClr val="7689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2630;p82">
              <a:extLst>
                <a:ext uri="{FF2B5EF4-FFF2-40B4-BE49-F238E27FC236}">
                  <a16:creationId xmlns:a16="http://schemas.microsoft.com/office/drawing/2014/main" id="{B7062611-7B81-6E4F-D73E-4ABF151A3D60}"/>
                </a:ext>
              </a:extLst>
            </p:cNvPr>
            <p:cNvSpPr/>
            <p:nvPr/>
          </p:nvSpPr>
          <p:spPr>
            <a:xfrm>
              <a:off x="6336897" y="3452915"/>
              <a:ext cx="13104" cy="86973"/>
            </a:xfrm>
            <a:custGeom>
              <a:avLst/>
              <a:gdLst/>
              <a:ahLst/>
              <a:cxnLst/>
              <a:rect l="l" t="t" r="r" b="b"/>
              <a:pathLst>
                <a:path w="499" h="3312" extrusionOk="0">
                  <a:moveTo>
                    <a:pt x="77" y="0"/>
                  </a:moveTo>
                  <a:cubicBezTo>
                    <a:pt x="20" y="77"/>
                    <a:pt x="1" y="173"/>
                    <a:pt x="1" y="268"/>
                  </a:cubicBezTo>
                  <a:lnTo>
                    <a:pt x="1" y="1723"/>
                  </a:lnTo>
                  <a:cubicBezTo>
                    <a:pt x="1" y="2269"/>
                    <a:pt x="154" y="2795"/>
                    <a:pt x="460" y="3245"/>
                  </a:cubicBezTo>
                  <a:lnTo>
                    <a:pt x="499" y="3312"/>
                  </a:lnTo>
                  <a:lnTo>
                    <a:pt x="499" y="575"/>
                  </a:lnTo>
                  <a:cubicBezTo>
                    <a:pt x="499" y="412"/>
                    <a:pt x="422" y="268"/>
                    <a:pt x="298" y="173"/>
                  </a:cubicBezTo>
                  <a:lnTo>
                    <a:pt x="77" y="0"/>
                  </a:lnTo>
                  <a:close/>
                </a:path>
              </a:pathLst>
            </a:custGeom>
            <a:solidFill>
              <a:srgbClr val="C5D1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2631;p82">
              <a:extLst>
                <a:ext uri="{FF2B5EF4-FFF2-40B4-BE49-F238E27FC236}">
                  <a16:creationId xmlns:a16="http://schemas.microsoft.com/office/drawing/2014/main" id="{DF23ACBA-0ABE-2690-9EF8-11B61910B843}"/>
                </a:ext>
              </a:extLst>
            </p:cNvPr>
            <p:cNvSpPr/>
            <p:nvPr/>
          </p:nvSpPr>
          <p:spPr>
            <a:xfrm>
              <a:off x="6402494" y="3452915"/>
              <a:ext cx="13340" cy="86973"/>
            </a:xfrm>
            <a:custGeom>
              <a:avLst/>
              <a:gdLst/>
              <a:ahLst/>
              <a:cxnLst/>
              <a:rect l="l" t="t" r="r" b="b"/>
              <a:pathLst>
                <a:path w="508" h="3312" extrusionOk="0">
                  <a:moveTo>
                    <a:pt x="431" y="0"/>
                  </a:moveTo>
                  <a:lnTo>
                    <a:pt x="202" y="173"/>
                  </a:lnTo>
                  <a:cubicBezTo>
                    <a:pt x="77" y="268"/>
                    <a:pt x="1" y="412"/>
                    <a:pt x="1" y="575"/>
                  </a:cubicBezTo>
                  <a:lnTo>
                    <a:pt x="1" y="3312"/>
                  </a:lnTo>
                  <a:lnTo>
                    <a:pt x="39" y="3245"/>
                  </a:lnTo>
                  <a:cubicBezTo>
                    <a:pt x="345" y="2795"/>
                    <a:pt x="508" y="2269"/>
                    <a:pt x="508" y="1723"/>
                  </a:cubicBezTo>
                  <a:lnTo>
                    <a:pt x="508" y="268"/>
                  </a:lnTo>
                  <a:cubicBezTo>
                    <a:pt x="508" y="173"/>
                    <a:pt x="479" y="77"/>
                    <a:pt x="431" y="0"/>
                  </a:cubicBezTo>
                  <a:close/>
                </a:path>
              </a:pathLst>
            </a:custGeom>
            <a:solidFill>
              <a:srgbClr val="C5D1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2632;p82">
              <a:extLst>
                <a:ext uri="{FF2B5EF4-FFF2-40B4-BE49-F238E27FC236}">
                  <a16:creationId xmlns:a16="http://schemas.microsoft.com/office/drawing/2014/main" id="{9CC96696-25BA-B590-B45B-93A8FB88AB7C}"/>
                </a:ext>
              </a:extLst>
            </p:cNvPr>
            <p:cNvSpPr/>
            <p:nvPr/>
          </p:nvSpPr>
          <p:spPr>
            <a:xfrm>
              <a:off x="6356014" y="3434691"/>
              <a:ext cx="40493" cy="105198"/>
            </a:xfrm>
            <a:custGeom>
              <a:avLst/>
              <a:gdLst/>
              <a:ahLst/>
              <a:cxnLst/>
              <a:rect l="l" t="t" r="r" b="b"/>
              <a:pathLst>
                <a:path w="1542" h="4006" extrusionOk="0">
                  <a:moveTo>
                    <a:pt x="254" y="1"/>
                  </a:moveTo>
                  <a:cubicBezTo>
                    <a:pt x="242" y="1"/>
                    <a:pt x="230" y="5"/>
                    <a:pt x="220" y="15"/>
                  </a:cubicBezTo>
                  <a:lnTo>
                    <a:pt x="0" y="283"/>
                  </a:lnTo>
                  <a:lnTo>
                    <a:pt x="345" y="704"/>
                  </a:lnTo>
                  <a:cubicBezTo>
                    <a:pt x="367" y="732"/>
                    <a:pt x="399" y="747"/>
                    <a:pt x="431" y="747"/>
                  </a:cubicBezTo>
                  <a:cubicBezTo>
                    <a:pt x="455" y="747"/>
                    <a:pt x="478" y="739"/>
                    <a:pt x="498" y="723"/>
                  </a:cubicBezTo>
                  <a:lnTo>
                    <a:pt x="651" y="599"/>
                  </a:lnTo>
                  <a:lnTo>
                    <a:pt x="651" y="4006"/>
                  </a:lnTo>
                  <a:lnTo>
                    <a:pt x="900" y="4006"/>
                  </a:lnTo>
                  <a:lnTo>
                    <a:pt x="900" y="599"/>
                  </a:lnTo>
                  <a:lnTo>
                    <a:pt x="1043" y="723"/>
                  </a:lnTo>
                  <a:cubicBezTo>
                    <a:pt x="1063" y="739"/>
                    <a:pt x="1088" y="747"/>
                    <a:pt x="1113" y="747"/>
                  </a:cubicBezTo>
                  <a:cubicBezTo>
                    <a:pt x="1149" y="747"/>
                    <a:pt x="1184" y="732"/>
                    <a:pt x="1206" y="704"/>
                  </a:cubicBezTo>
                  <a:lnTo>
                    <a:pt x="1541" y="283"/>
                  </a:lnTo>
                  <a:lnTo>
                    <a:pt x="1331" y="15"/>
                  </a:lnTo>
                  <a:cubicBezTo>
                    <a:pt x="1321" y="5"/>
                    <a:pt x="1309" y="1"/>
                    <a:pt x="1297" y="1"/>
                  </a:cubicBezTo>
                  <a:cubicBezTo>
                    <a:pt x="1285" y="1"/>
                    <a:pt x="1273" y="5"/>
                    <a:pt x="1264" y="15"/>
                  </a:cubicBezTo>
                  <a:lnTo>
                    <a:pt x="775" y="503"/>
                  </a:lnTo>
                  <a:lnTo>
                    <a:pt x="287" y="15"/>
                  </a:lnTo>
                  <a:cubicBezTo>
                    <a:pt x="278" y="5"/>
                    <a:pt x="266" y="1"/>
                    <a:pt x="254" y="1"/>
                  </a:cubicBezTo>
                  <a:close/>
                </a:path>
              </a:pathLst>
            </a:custGeom>
            <a:solidFill>
              <a:srgbClr val="C5D1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2633;p82">
              <a:extLst>
                <a:ext uri="{FF2B5EF4-FFF2-40B4-BE49-F238E27FC236}">
                  <a16:creationId xmlns:a16="http://schemas.microsoft.com/office/drawing/2014/main" id="{5D90A73F-81FF-A5CF-A9E0-2757EFB67297}"/>
                </a:ext>
              </a:extLst>
            </p:cNvPr>
            <p:cNvSpPr/>
            <p:nvPr/>
          </p:nvSpPr>
          <p:spPr>
            <a:xfrm>
              <a:off x="6373109" y="3552913"/>
              <a:ext cx="6775" cy="98554"/>
            </a:xfrm>
            <a:custGeom>
              <a:avLst/>
              <a:gdLst/>
              <a:ahLst/>
              <a:cxnLst/>
              <a:rect l="l" t="t" r="r" b="b"/>
              <a:pathLst>
                <a:path w="258" h="3753" extrusionOk="0">
                  <a:moveTo>
                    <a:pt x="139" y="0"/>
                  </a:moveTo>
                  <a:cubicBezTo>
                    <a:pt x="134" y="0"/>
                    <a:pt x="129" y="1"/>
                    <a:pt x="124" y="1"/>
                  </a:cubicBezTo>
                  <a:cubicBezTo>
                    <a:pt x="57" y="1"/>
                    <a:pt x="0" y="49"/>
                    <a:pt x="0" y="116"/>
                  </a:cubicBezTo>
                  <a:lnTo>
                    <a:pt x="0" y="3753"/>
                  </a:lnTo>
                  <a:lnTo>
                    <a:pt x="249" y="3753"/>
                  </a:lnTo>
                  <a:lnTo>
                    <a:pt x="249" y="126"/>
                  </a:lnTo>
                  <a:cubicBezTo>
                    <a:pt x="258" y="55"/>
                    <a:pt x="201" y="0"/>
                    <a:pt x="139" y="0"/>
                  </a:cubicBezTo>
                  <a:close/>
                </a:path>
              </a:pathLst>
            </a:custGeom>
            <a:solidFill>
              <a:srgbClr val="6379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2634;p82">
              <a:extLst>
                <a:ext uri="{FF2B5EF4-FFF2-40B4-BE49-F238E27FC236}">
                  <a16:creationId xmlns:a16="http://schemas.microsoft.com/office/drawing/2014/main" id="{EC65325B-2DEA-E6E5-8926-692B6356898E}"/>
                </a:ext>
              </a:extLst>
            </p:cNvPr>
            <p:cNvSpPr/>
            <p:nvPr/>
          </p:nvSpPr>
          <p:spPr>
            <a:xfrm>
              <a:off x="6349974" y="3368726"/>
              <a:ext cx="52546" cy="59321"/>
            </a:xfrm>
            <a:custGeom>
              <a:avLst/>
              <a:gdLst/>
              <a:ahLst/>
              <a:cxnLst/>
              <a:rect l="l" t="t" r="r" b="b"/>
              <a:pathLst>
                <a:path w="2001" h="2259" extrusionOk="0">
                  <a:moveTo>
                    <a:pt x="757" y="0"/>
                  </a:moveTo>
                  <a:cubicBezTo>
                    <a:pt x="336" y="0"/>
                    <a:pt x="1" y="335"/>
                    <a:pt x="1" y="756"/>
                  </a:cubicBezTo>
                  <a:lnTo>
                    <a:pt x="1" y="1254"/>
                  </a:lnTo>
                  <a:cubicBezTo>
                    <a:pt x="1" y="1809"/>
                    <a:pt x="450" y="2259"/>
                    <a:pt x="1005" y="2259"/>
                  </a:cubicBezTo>
                  <a:cubicBezTo>
                    <a:pt x="1551" y="2259"/>
                    <a:pt x="2001" y="1809"/>
                    <a:pt x="2001" y="1254"/>
                  </a:cubicBezTo>
                  <a:lnTo>
                    <a:pt x="2001" y="756"/>
                  </a:lnTo>
                  <a:cubicBezTo>
                    <a:pt x="2001" y="335"/>
                    <a:pt x="1666" y="0"/>
                    <a:pt x="1254" y="0"/>
                  </a:cubicBezTo>
                  <a:close/>
                </a:path>
              </a:pathLst>
            </a:custGeom>
            <a:solidFill>
              <a:srgbClr val="BEC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2635;p82">
              <a:extLst>
                <a:ext uri="{FF2B5EF4-FFF2-40B4-BE49-F238E27FC236}">
                  <a16:creationId xmlns:a16="http://schemas.microsoft.com/office/drawing/2014/main" id="{68544FA3-8FA5-FE4B-70DE-366A9B38CECF}"/>
                </a:ext>
              </a:extLst>
            </p:cNvPr>
            <p:cNvSpPr/>
            <p:nvPr/>
          </p:nvSpPr>
          <p:spPr>
            <a:xfrm>
              <a:off x="6349974" y="3368726"/>
              <a:ext cx="36213" cy="59269"/>
            </a:xfrm>
            <a:custGeom>
              <a:avLst/>
              <a:gdLst/>
              <a:ahLst/>
              <a:cxnLst/>
              <a:rect l="l" t="t" r="r" b="b"/>
              <a:pathLst>
                <a:path w="1379" h="2257" extrusionOk="0">
                  <a:moveTo>
                    <a:pt x="757" y="0"/>
                  </a:moveTo>
                  <a:cubicBezTo>
                    <a:pt x="345" y="0"/>
                    <a:pt x="1" y="335"/>
                    <a:pt x="10" y="756"/>
                  </a:cubicBezTo>
                  <a:lnTo>
                    <a:pt x="10" y="1254"/>
                  </a:lnTo>
                  <a:cubicBezTo>
                    <a:pt x="2" y="1828"/>
                    <a:pt x="478" y="2257"/>
                    <a:pt x="1005" y="2257"/>
                  </a:cubicBezTo>
                  <a:cubicBezTo>
                    <a:pt x="1129" y="2257"/>
                    <a:pt x="1255" y="2233"/>
                    <a:pt x="1379" y="2182"/>
                  </a:cubicBezTo>
                  <a:cubicBezTo>
                    <a:pt x="1005" y="2029"/>
                    <a:pt x="757" y="1666"/>
                    <a:pt x="757" y="1254"/>
                  </a:cubicBezTo>
                  <a:lnTo>
                    <a:pt x="757" y="756"/>
                  </a:lnTo>
                  <a:cubicBezTo>
                    <a:pt x="757" y="393"/>
                    <a:pt x="1015" y="77"/>
                    <a:pt x="1379" y="20"/>
                  </a:cubicBezTo>
                  <a:cubicBezTo>
                    <a:pt x="1340" y="10"/>
                    <a:pt x="1302" y="0"/>
                    <a:pt x="1254" y="0"/>
                  </a:cubicBezTo>
                  <a:close/>
                </a:path>
              </a:pathLst>
            </a:custGeom>
            <a:solidFill>
              <a:srgbClr val="ACBD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2636;p82">
              <a:extLst>
                <a:ext uri="{FF2B5EF4-FFF2-40B4-BE49-F238E27FC236}">
                  <a16:creationId xmlns:a16="http://schemas.microsoft.com/office/drawing/2014/main" id="{7B45A9A5-7F6C-0D2F-4836-758C76AAD5B9}"/>
                </a:ext>
              </a:extLst>
            </p:cNvPr>
            <p:cNvSpPr/>
            <p:nvPr/>
          </p:nvSpPr>
          <p:spPr>
            <a:xfrm>
              <a:off x="6349974" y="3368726"/>
              <a:ext cx="52546" cy="26418"/>
            </a:xfrm>
            <a:custGeom>
              <a:avLst/>
              <a:gdLst/>
              <a:ahLst/>
              <a:cxnLst/>
              <a:rect l="l" t="t" r="r" b="b"/>
              <a:pathLst>
                <a:path w="2001" h="1006" extrusionOk="0">
                  <a:moveTo>
                    <a:pt x="747" y="0"/>
                  </a:moveTo>
                  <a:cubicBezTo>
                    <a:pt x="336" y="0"/>
                    <a:pt x="1" y="335"/>
                    <a:pt x="1" y="756"/>
                  </a:cubicBezTo>
                  <a:cubicBezTo>
                    <a:pt x="1" y="756"/>
                    <a:pt x="757" y="1005"/>
                    <a:pt x="2001" y="1005"/>
                  </a:cubicBezTo>
                  <a:lnTo>
                    <a:pt x="2001" y="756"/>
                  </a:lnTo>
                  <a:cubicBezTo>
                    <a:pt x="2001" y="335"/>
                    <a:pt x="1666" y="0"/>
                    <a:pt x="125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2637;p82">
              <a:extLst>
                <a:ext uri="{FF2B5EF4-FFF2-40B4-BE49-F238E27FC236}">
                  <a16:creationId xmlns:a16="http://schemas.microsoft.com/office/drawing/2014/main" id="{11CF07CF-CF47-41D8-804B-A1B7ADBC0609}"/>
                </a:ext>
              </a:extLst>
            </p:cNvPr>
            <p:cNvSpPr/>
            <p:nvPr/>
          </p:nvSpPr>
          <p:spPr>
            <a:xfrm>
              <a:off x="6349974" y="3368726"/>
              <a:ext cx="36213" cy="24159"/>
            </a:xfrm>
            <a:custGeom>
              <a:avLst/>
              <a:gdLst/>
              <a:ahLst/>
              <a:cxnLst/>
              <a:rect l="l" t="t" r="r" b="b"/>
              <a:pathLst>
                <a:path w="1379" h="920" extrusionOk="0">
                  <a:moveTo>
                    <a:pt x="757" y="0"/>
                  </a:moveTo>
                  <a:cubicBezTo>
                    <a:pt x="345" y="0"/>
                    <a:pt x="1" y="335"/>
                    <a:pt x="10" y="756"/>
                  </a:cubicBezTo>
                  <a:cubicBezTo>
                    <a:pt x="249" y="823"/>
                    <a:pt x="498" y="881"/>
                    <a:pt x="757" y="919"/>
                  </a:cubicBezTo>
                  <a:lnTo>
                    <a:pt x="757" y="756"/>
                  </a:lnTo>
                  <a:cubicBezTo>
                    <a:pt x="757" y="393"/>
                    <a:pt x="1015" y="77"/>
                    <a:pt x="1379" y="20"/>
                  </a:cubicBezTo>
                  <a:cubicBezTo>
                    <a:pt x="1340" y="10"/>
                    <a:pt x="1302" y="0"/>
                    <a:pt x="125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2638;p82">
              <a:extLst>
                <a:ext uri="{FF2B5EF4-FFF2-40B4-BE49-F238E27FC236}">
                  <a16:creationId xmlns:a16="http://schemas.microsoft.com/office/drawing/2014/main" id="{69F8FAD3-81F0-8988-0F1F-92D0A1A6AB5A}"/>
                </a:ext>
              </a:extLst>
            </p:cNvPr>
            <p:cNvSpPr/>
            <p:nvPr/>
          </p:nvSpPr>
          <p:spPr>
            <a:xfrm>
              <a:off x="6468354" y="3421508"/>
              <a:ext cx="26418" cy="26155"/>
            </a:xfrm>
            <a:custGeom>
              <a:avLst/>
              <a:gdLst/>
              <a:ahLst/>
              <a:cxnLst/>
              <a:rect l="l" t="t" r="r" b="b"/>
              <a:pathLst>
                <a:path w="1006" h="996" extrusionOk="0">
                  <a:moveTo>
                    <a:pt x="0" y="0"/>
                  </a:moveTo>
                  <a:lnTo>
                    <a:pt x="0" y="995"/>
                  </a:lnTo>
                  <a:lnTo>
                    <a:pt x="1005" y="995"/>
                  </a:lnTo>
                  <a:lnTo>
                    <a:pt x="1005" y="0"/>
                  </a:lnTo>
                  <a:close/>
                </a:path>
              </a:pathLst>
            </a:custGeom>
            <a:solidFill>
              <a:srgbClr val="ACBD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2639;p82">
              <a:extLst>
                <a:ext uri="{FF2B5EF4-FFF2-40B4-BE49-F238E27FC236}">
                  <a16:creationId xmlns:a16="http://schemas.microsoft.com/office/drawing/2014/main" id="{7629DD4D-FB90-2D60-9501-B95641D6B2BE}"/>
                </a:ext>
              </a:extLst>
            </p:cNvPr>
            <p:cNvSpPr/>
            <p:nvPr/>
          </p:nvSpPr>
          <p:spPr>
            <a:xfrm>
              <a:off x="6467094" y="3421508"/>
              <a:ext cx="28912" cy="19695"/>
            </a:xfrm>
            <a:custGeom>
              <a:avLst/>
              <a:gdLst/>
              <a:ahLst/>
              <a:cxnLst/>
              <a:rect l="l" t="t" r="r" b="b"/>
              <a:pathLst>
                <a:path w="1101" h="750" extrusionOk="0">
                  <a:moveTo>
                    <a:pt x="48" y="0"/>
                  </a:moveTo>
                  <a:lnTo>
                    <a:pt x="48" y="498"/>
                  </a:lnTo>
                  <a:cubicBezTo>
                    <a:pt x="48" y="546"/>
                    <a:pt x="29" y="603"/>
                    <a:pt x="0" y="641"/>
                  </a:cubicBezTo>
                  <a:cubicBezTo>
                    <a:pt x="177" y="713"/>
                    <a:pt x="364" y="749"/>
                    <a:pt x="551" y="749"/>
                  </a:cubicBezTo>
                  <a:cubicBezTo>
                    <a:pt x="737" y="749"/>
                    <a:pt x="924" y="713"/>
                    <a:pt x="1101" y="641"/>
                  </a:cubicBezTo>
                  <a:cubicBezTo>
                    <a:pt x="1063" y="603"/>
                    <a:pt x="1053" y="546"/>
                    <a:pt x="1053" y="498"/>
                  </a:cubicBezTo>
                  <a:lnTo>
                    <a:pt x="1053" y="0"/>
                  </a:lnTo>
                  <a:close/>
                </a:path>
              </a:pathLst>
            </a:custGeom>
            <a:solidFill>
              <a:srgbClr val="96AB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2640;p82">
              <a:extLst>
                <a:ext uri="{FF2B5EF4-FFF2-40B4-BE49-F238E27FC236}">
                  <a16:creationId xmlns:a16="http://schemas.microsoft.com/office/drawing/2014/main" id="{096C801C-4DB1-7C26-F14C-974CF97ECF6E}"/>
                </a:ext>
              </a:extLst>
            </p:cNvPr>
            <p:cNvSpPr/>
            <p:nvPr/>
          </p:nvSpPr>
          <p:spPr>
            <a:xfrm>
              <a:off x="6441963" y="3442096"/>
              <a:ext cx="78938" cy="97556"/>
            </a:xfrm>
            <a:custGeom>
              <a:avLst/>
              <a:gdLst/>
              <a:ahLst/>
              <a:cxnLst/>
              <a:rect l="l" t="t" r="r" b="b"/>
              <a:pathLst>
                <a:path w="3006" h="3715" extrusionOk="0">
                  <a:moveTo>
                    <a:pt x="737" y="1"/>
                  </a:moveTo>
                  <a:lnTo>
                    <a:pt x="278" y="231"/>
                  </a:lnTo>
                  <a:cubicBezTo>
                    <a:pt x="115" y="317"/>
                    <a:pt x="0" y="489"/>
                    <a:pt x="0" y="680"/>
                  </a:cubicBezTo>
                  <a:lnTo>
                    <a:pt x="0" y="2135"/>
                  </a:lnTo>
                  <a:cubicBezTo>
                    <a:pt x="0" y="2681"/>
                    <a:pt x="163" y="3207"/>
                    <a:pt x="469" y="3657"/>
                  </a:cubicBezTo>
                  <a:lnTo>
                    <a:pt x="508" y="3714"/>
                  </a:lnTo>
                  <a:lnTo>
                    <a:pt x="2508" y="3714"/>
                  </a:lnTo>
                  <a:lnTo>
                    <a:pt x="2546" y="3657"/>
                  </a:lnTo>
                  <a:cubicBezTo>
                    <a:pt x="2852" y="3207"/>
                    <a:pt x="3005" y="2681"/>
                    <a:pt x="3005" y="2135"/>
                  </a:cubicBezTo>
                  <a:lnTo>
                    <a:pt x="3005" y="680"/>
                  </a:lnTo>
                  <a:cubicBezTo>
                    <a:pt x="3005" y="489"/>
                    <a:pt x="2900" y="317"/>
                    <a:pt x="2737" y="231"/>
                  </a:cubicBezTo>
                  <a:lnTo>
                    <a:pt x="2278" y="1"/>
                  </a:lnTo>
                  <a:cubicBezTo>
                    <a:pt x="2111" y="203"/>
                    <a:pt x="1595" y="212"/>
                    <a:pt x="1514" y="212"/>
                  </a:cubicBezTo>
                  <a:cubicBezTo>
                    <a:pt x="1507" y="212"/>
                    <a:pt x="1503" y="211"/>
                    <a:pt x="1503" y="211"/>
                  </a:cubicBezTo>
                  <a:cubicBezTo>
                    <a:pt x="1503" y="211"/>
                    <a:pt x="1499" y="212"/>
                    <a:pt x="1492" y="212"/>
                  </a:cubicBezTo>
                  <a:cubicBezTo>
                    <a:pt x="1412" y="212"/>
                    <a:pt x="905" y="203"/>
                    <a:pt x="737" y="1"/>
                  </a:cubicBezTo>
                  <a:close/>
                </a:path>
              </a:pathLst>
            </a:custGeom>
            <a:solidFill>
              <a:srgbClr val="6376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2641;p82">
              <a:extLst>
                <a:ext uri="{FF2B5EF4-FFF2-40B4-BE49-F238E27FC236}">
                  <a16:creationId xmlns:a16="http://schemas.microsoft.com/office/drawing/2014/main" id="{C375D53E-747D-F62C-F627-11633DB83820}"/>
                </a:ext>
              </a:extLst>
            </p:cNvPr>
            <p:cNvSpPr/>
            <p:nvPr/>
          </p:nvSpPr>
          <p:spPr>
            <a:xfrm>
              <a:off x="6455277" y="3539862"/>
              <a:ext cx="52546" cy="111605"/>
            </a:xfrm>
            <a:custGeom>
              <a:avLst/>
              <a:gdLst/>
              <a:ahLst/>
              <a:cxnLst/>
              <a:rect l="l" t="t" r="r" b="b"/>
              <a:pathLst>
                <a:path w="2001" h="4250" extrusionOk="0">
                  <a:moveTo>
                    <a:pt x="1" y="1"/>
                  </a:moveTo>
                  <a:lnTo>
                    <a:pt x="1" y="4250"/>
                  </a:lnTo>
                  <a:lnTo>
                    <a:pt x="2001" y="4250"/>
                  </a:lnTo>
                  <a:lnTo>
                    <a:pt x="2001" y="1"/>
                  </a:lnTo>
                  <a:close/>
                </a:path>
              </a:pathLst>
            </a:custGeom>
            <a:solidFill>
              <a:srgbClr val="6379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2642;p82">
              <a:extLst>
                <a:ext uri="{FF2B5EF4-FFF2-40B4-BE49-F238E27FC236}">
                  <a16:creationId xmlns:a16="http://schemas.microsoft.com/office/drawing/2014/main" id="{E7673CCB-E856-9970-4B05-6D3BE25EB128}"/>
                </a:ext>
              </a:extLst>
            </p:cNvPr>
            <p:cNvSpPr/>
            <p:nvPr/>
          </p:nvSpPr>
          <p:spPr>
            <a:xfrm>
              <a:off x="6441963" y="3452915"/>
              <a:ext cx="13340" cy="86973"/>
            </a:xfrm>
            <a:custGeom>
              <a:avLst/>
              <a:gdLst/>
              <a:ahLst/>
              <a:cxnLst/>
              <a:rect l="l" t="t" r="r" b="b"/>
              <a:pathLst>
                <a:path w="508" h="3312" extrusionOk="0">
                  <a:moveTo>
                    <a:pt x="77" y="0"/>
                  </a:moveTo>
                  <a:cubicBezTo>
                    <a:pt x="29" y="77"/>
                    <a:pt x="0" y="173"/>
                    <a:pt x="0" y="268"/>
                  </a:cubicBezTo>
                  <a:lnTo>
                    <a:pt x="0" y="1723"/>
                  </a:lnTo>
                  <a:cubicBezTo>
                    <a:pt x="0" y="2269"/>
                    <a:pt x="163" y="2795"/>
                    <a:pt x="469" y="3245"/>
                  </a:cubicBezTo>
                  <a:lnTo>
                    <a:pt x="508" y="3312"/>
                  </a:lnTo>
                  <a:lnTo>
                    <a:pt x="508" y="575"/>
                  </a:lnTo>
                  <a:cubicBezTo>
                    <a:pt x="508" y="412"/>
                    <a:pt x="431" y="268"/>
                    <a:pt x="307" y="173"/>
                  </a:cubicBezTo>
                  <a:lnTo>
                    <a:pt x="77" y="0"/>
                  </a:lnTo>
                  <a:close/>
                </a:path>
              </a:pathLst>
            </a:custGeom>
            <a:solidFill>
              <a:srgbClr val="3049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2643;p82">
              <a:extLst>
                <a:ext uri="{FF2B5EF4-FFF2-40B4-BE49-F238E27FC236}">
                  <a16:creationId xmlns:a16="http://schemas.microsoft.com/office/drawing/2014/main" id="{6606C151-5A9D-593D-56CF-7A73612F1DCD}"/>
                </a:ext>
              </a:extLst>
            </p:cNvPr>
            <p:cNvSpPr/>
            <p:nvPr/>
          </p:nvSpPr>
          <p:spPr>
            <a:xfrm>
              <a:off x="6507797" y="3452915"/>
              <a:ext cx="13104" cy="86973"/>
            </a:xfrm>
            <a:custGeom>
              <a:avLst/>
              <a:gdLst/>
              <a:ahLst/>
              <a:cxnLst/>
              <a:rect l="l" t="t" r="r" b="b"/>
              <a:pathLst>
                <a:path w="499" h="3312" extrusionOk="0">
                  <a:moveTo>
                    <a:pt x="422" y="0"/>
                  </a:moveTo>
                  <a:lnTo>
                    <a:pt x="202" y="173"/>
                  </a:lnTo>
                  <a:cubicBezTo>
                    <a:pt x="77" y="268"/>
                    <a:pt x="1" y="412"/>
                    <a:pt x="1" y="575"/>
                  </a:cubicBezTo>
                  <a:lnTo>
                    <a:pt x="1" y="3312"/>
                  </a:lnTo>
                  <a:lnTo>
                    <a:pt x="39" y="3245"/>
                  </a:lnTo>
                  <a:cubicBezTo>
                    <a:pt x="336" y="2795"/>
                    <a:pt x="498" y="2269"/>
                    <a:pt x="498" y="1723"/>
                  </a:cubicBezTo>
                  <a:lnTo>
                    <a:pt x="498" y="268"/>
                  </a:lnTo>
                  <a:cubicBezTo>
                    <a:pt x="498" y="173"/>
                    <a:pt x="470" y="77"/>
                    <a:pt x="422" y="0"/>
                  </a:cubicBezTo>
                  <a:close/>
                </a:path>
              </a:pathLst>
            </a:custGeom>
            <a:solidFill>
              <a:srgbClr val="3049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2644;p82">
              <a:extLst>
                <a:ext uri="{FF2B5EF4-FFF2-40B4-BE49-F238E27FC236}">
                  <a16:creationId xmlns:a16="http://schemas.microsoft.com/office/drawing/2014/main" id="{18012E2B-3731-9934-E039-C497319D7EB3}"/>
                </a:ext>
              </a:extLst>
            </p:cNvPr>
            <p:cNvSpPr/>
            <p:nvPr/>
          </p:nvSpPr>
          <p:spPr>
            <a:xfrm>
              <a:off x="6461317" y="3434691"/>
              <a:ext cx="40493" cy="105198"/>
            </a:xfrm>
            <a:custGeom>
              <a:avLst/>
              <a:gdLst/>
              <a:ahLst/>
              <a:cxnLst/>
              <a:rect l="l" t="t" r="r" b="b"/>
              <a:pathLst>
                <a:path w="1542" h="4006" extrusionOk="0">
                  <a:moveTo>
                    <a:pt x="244" y="1"/>
                  </a:moveTo>
                  <a:cubicBezTo>
                    <a:pt x="232" y="1"/>
                    <a:pt x="220" y="5"/>
                    <a:pt x="211" y="15"/>
                  </a:cubicBezTo>
                  <a:lnTo>
                    <a:pt x="0" y="283"/>
                  </a:lnTo>
                  <a:lnTo>
                    <a:pt x="335" y="704"/>
                  </a:lnTo>
                  <a:cubicBezTo>
                    <a:pt x="357" y="732"/>
                    <a:pt x="393" y="747"/>
                    <a:pt x="428" y="747"/>
                  </a:cubicBezTo>
                  <a:cubicBezTo>
                    <a:pt x="453" y="747"/>
                    <a:pt x="478" y="739"/>
                    <a:pt x="498" y="723"/>
                  </a:cubicBezTo>
                  <a:lnTo>
                    <a:pt x="641" y="599"/>
                  </a:lnTo>
                  <a:lnTo>
                    <a:pt x="641" y="4006"/>
                  </a:lnTo>
                  <a:lnTo>
                    <a:pt x="890" y="4006"/>
                  </a:lnTo>
                  <a:lnTo>
                    <a:pt x="890" y="599"/>
                  </a:lnTo>
                  <a:lnTo>
                    <a:pt x="1043" y="723"/>
                  </a:lnTo>
                  <a:cubicBezTo>
                    <a:pt x="1063" y="739"/>
                    <a:pt x="1087" y="747"/>
                    <a:pt x="1110" y="747"/>
                  </a:cubicBezTo>
                  <a:cubicBezTo>
                    <a:pt x="1142" y="747"/>
                    <a:pt x="1174" y="732"/>
                    <a:pt x="1197" y="704"/>
                  </a:cubicBezTo>
                  <a:lnTo>
                    <a:pt x="1541" y="283"/>
                  </a:lnTo>
                  <a:lnTo>
                    <a:pt x="1321" y="15"/>
                  </a:lnTo>
                  <a:cubicBezTo>
                    <a:pt x="1311" y="5"/>
                    <a:pt x="1299" y="1"/>
                    <a:pt x="1287" y="1"/>
                  </a:cubicBezTo>
                  <a:cubicBezTo>
                    <a:pt x="1275" y="1"/>
                    <a:pt x="1264" y="5"/>
                    <a:pt x="1254" y="15"/>
                  </a:cubicBezTo>
                  <a:lnTo>
                    <a:pt x="766" y="503"/>
                  </a:lnTo>
                  <a:lnTo>
                    <a:pt x="278" y="15"/>
                  </a:lnTo>
                  <a:cubicBezTo>
                    <a:pt x="268" y="5"/>
                    <a:pt x="256" y="1"/>
                    <a:pt x="244" y="1"/>
                  </a:cubicBezTo>
                  <a:close/>
                </a:path>
              </a:pathLst>
            </a:custGeom>
            <a:solidFill>
              <a:srgbClr val="3049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2645;p82">
              <a:extLst>
                <a:ext uri="{FF2B5EF4-FFF2-40B4-BE49-F238E27FC236}">
                  <a16:creationId xmlns:a16="http://schemas.microsoft.com/office/drawing/2014/main" id="{34985BCE-7776-7B44-7999-D7D1073B8FC7}"/>
                </a:ext>
              </a:extLst>
            </p:cNvPr>
            <p:cNvSpPr/>
            <p:nvPr/>
          </p:nvSpPr>
          <p:spPr>
            <a:xfrm>
              <a:off x="6478412" y="3552913"/>
              <a:ext cx="6539" cy="98554"/>
            </a:xfrm>
            <a:custGeom>
              <a:avLst/>
              <a:gdLst/>
              <a:ahLst/>
              <a:cxnLst/>
              <a:rect l="l" t="t" r="r" b="b"/>
              <a:pathLst>
                <a:path w="249" h="3753" extrusionOk="0">
                  <a:moveTo>
                    <a:pt x="131" y="0"/>
                  </a:moveTo>
                  <a:cubicBezTo>
                    <a:pt x="126" y="0"/>
                    <a:pt x="120" y="1"/>
                    <a:pt x="115" y="1"/>
                  </a:cubicBezTo>
                  <a:cubicBezTo>
                    <a:pt x="48" y="1"/>
                    <a:pt x="0" y="49"/>
                    <a:pt x="0" y="116"/>
                  </a:cubicBezTo>
                  <a:lnTo>
                    <a:pt x="0" y="3753"/>
                  </a:lnTo>
                  <a:lnTo>
                    <a:pt x="249" y="3753"/>
                  </a:lnTo>
                  <a:lnTo>
                    <a:pt x="249" y="126"/>
                  </a:lnTo>
                  <a:cubicBezTo>
                    <a:pt x="249" y="55"/>
                    <a:pt x="200" y="0"/>
                    <a:pt x="131" y="0"/>
                  </a:cubicBezTo>
                  <a:close/>
                </a:path>
              </a:pathLst>
            </a:custGeom>
            <a:solidFill>
              <a:srgbClr val="4B63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2646;p82">
              <a:extLst>
                <a:ext uri="{FF2B5EF4-FFF2-40B4-BE49-F238E27FC236}">
                  <a16:creationId xmlns:a16="http://schemas.microsoft.com/office/drawing/2014/main" id="{4CC52134-137C-7B32-FB35-58A011B7C1E8}"/>
                </a:ext>
              </a:extLst>
            </p:cNvPr>
            <p:cNvSpPr/>
            <p:nvPr/>
          </p:nvSpPr>
          <p:spPr>
            <a:xfrm>
              <a:off x="6455277" y="3368726"/>
              <a:ext cx="52546" cy="59321"/>
            </a:xfrm>
            <a:custGeom>
              <a:avLst/>
              <a:gdLst/>
              <a:ahLst/>
              <a:cxnLst/>
              <a:rect l="l" t="t" r="r" b="b"/>
              <a:pathLst>
                <a:path w="2001" h="2259" extrusionOk="0">
                  <a:moveTo>
                    <a:pt x="747" y="0"/>
                  </a:moveTo>
                  <a:cubicBezTo>
                    <a:pt x="335" y="0"/>
                    <a:pt x="1" y="335"/>
                    <a:pt x="1" y="756"/>
                  </a:cubicBezTo>
                  <a:lnTo>
                    <a:pt x="1" y="1254"/>
                  </a:lnTo>
                  <a:cubicBezTo>
                    <a:pt x="1" y="1809"/>
                    <a:pt x="441" y="2259"/>
                    <a:pt x="996" y="2259"/>
                  </a:cubicBezTo>
                  <a:cubicBezTo>
                    <a:pt x="1551" y="2259"/>
                    <a:pt x="2001" y="1809"/>
                    <a:pt x="2001" y="1254"/>
                  </a:cubicBezTo>
                  <a:lnTo>
                    <a:pt x="2001" y="756"/>
                  </a:lnTo>
                  <a:cubicBezTo>
                    <a:pt x="2001" y="335"/>
                    <a:pt x="1666" y="0"/>
                    <a:pt x="1254" y="0"/>
                  </a:cubicBezTo>
                  <a:close/>
                </a:path>
              </a:pathLst>
            </a:custGeom>
            <a:solidFill>
              <a:srgbClr val="BEC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2647;p82">
              <a:extLst>
                <a:ext uri="{FF2B5EF4-FFF2-40B4-BE49-F238E27FC236}">
                  <a16:creationId xmlns:a16="http://schemas.microsoft.com/office/drawing/2014/main" id="{42FC3034-4554-70A1-5637-7E2EABD6A496}"/>
                </a:ext>
              </a:extLst>
            </p:cNvPr>
            <p:cNvSpPr/>
            <p:nvPr/>
          </p:nvSpPr>
          <p:spPr>
            <a:xfrm>
              <a:off x="6455277" y="3368726"/>
              <a:ext cx="36213" cy="59269"/>
            </a:xfrm>
            <a:custGeom>
              <a:avLst/>
              <a:gdLst/>
              <a:ahLst/>
              <a:cxnLst/>
              <a:rect l="l" t="t" r="r" b="b"/>
              <a:pathLst>
                <a:path w="1379" h="2257" extrusionOk="0">
                  <a:moveTo>
                    <a:pt x="757" y="0"/>
                  </a:moveTo>
                  <a:cubicBezTo>
                    <a:pt x="335" y="0"/>
                    <a:pt x="1" y="335"/>
                    <a:pt x="1" y="756"/>
                  </a:cubicBezTo>
                  <a:lnTo>
                    <a:pt x="1" y="1254"/>
                  </a:lnTo>
                  <a:cubicBezTo>
                    <a:pt x="1" y="1828"/>
                    <a:pt x="471" y="2257"/>
                    <a:pt x="1001" y="2257"/>
                  </a:cubicBezTo>
                  <a:cubicBezTo>
                    <a:pt x="1126" y="2257"/>
                    <a:pt x="1253" y="2233"/>
                    <a:pt x="1379" y="2182"/>
                  </a:cubicBezTo>
                  <a:cubicBezTo>
                    <a:pt x="996" y="2029"/>
                    <a:pt x="747" y="1666"/>
                    <a:pt x="747" y="1254"/>
                  </a:cubicBezTo>
                  <a:lnTo>
                    <a:pt x="747" y="756"/>
                  </a:lnTo>
                  <a:cubicBezTo>
                    <a:pt x="747" y="393"/>
                    <a:pt x="1015" y="77"/>
                    <a:pt x="1379" y="20"/>
                  </a:cubicBezTo>
                  <a:cubicBezTo>
                    <a:pt x="1331" y="10"/>
                    <a:pt x="1293" y="0"/>
                    <a:pt x="1254" y="0"/>
                  </a:cubicBezTo>
                  <a:close/>
                </a:path>
              </a:pathLst>
            </a:custGeom>
            <a:solidFill>
              <a:srgbClr val="ACBD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8" name="Google Shape;12648;p82">
              <a:extLst>
                <a:ext uri="{FF2B5EF4-FFF2-40B4-BE49-F238E27FC236}">
                  <a16:creationId xmlns:a16="http://schemas.microsoft.com/office/drawing/2014/main" id="{4C6EBF10-1BF2-1AE3-D2D5-BD59A5ED3591}"/>
                </a:ext>
              </a:extLst>
            </p:cNvPr>
            <p:cNvSpPr/>
            <p:nvPr/>
          </p:nvSpPr>
          <p:spPr>
            <a:xfrm>
              <a:off x="6455277" y="3368726"/>
              <a:ext cx="52546" cy="26418"/>
            </a:xfrm>
            <a:custGeom>
              <a:avLst/>
              <a:gdLst/>
              <a:ahLst/>
              <a:cxnLst/>
              <a:rect l="l" t="t" r="r" b="b"/>
              <a:pathLst>
                <a:path w="2001" h="1006" extrusionOk="0">
                  <a:moveTo>
                    <a:pt x="747" y="0"/>
                  </a:moveTo>
                  <a:cubicBezTo>
                    <a:pt x="335" y="0"/>
                    <a:pt x="1" y="335"/>
                    <a:pt x="1" y="756"/>
                  </a:cubicBezTo>
                  <a:cubicBezTo>
                    <a:pt x="1" y="756"/>
                    <a:pt x="747" y="1005"/>
                    <a:pt x="2001" y="1005"/>
                  </a:cubicBezTo>
                  <a:lnTo>
                    <a:pt x="2001" y="756"/>
                  </a:lnTo>
                  <a:cubicBezTo>
                    <a:pt x="2001" y="335"/>
                    <a:pt x="1666" y="0"/>
                    <a:pt x="124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9" name="Google Shape;12649;p82">
              <a:extLst>
                <a:ext uri="{FF2B5EF4-FFF2-40B4-BE49-F238E27FC236}">
                  <a16:creationId xmlns:a16="http://schemas.microsoft.com/office/drawing/2014/main" id="{4BB33AE4-BD91-72E2-93A3-21811A0BB431}"/>
                </a:ext>
              </a:extLst>
            </p:cNvPr>
            <p:cNvSpPr/>
            <p:nvPr/>
          </p:nvSpPr>
          <p:spPr>
            <a:xfrm>
              <a:off x="6455277" y="3368726"/>
              <a:ext cx="36213" cy="24159"/>
            </a:xfrm>
            <a:custGeom>
              <a:avLst/>
              <a:gdLst/>
              <a:ahLst/>
              <a:cxnLst/>
              <a:rect l="l" t="t" r="r" b="b"/>
              <a:pathLst>
                <a:path w="1379" h="920" extrusionOk="0">
                  <a:moveTo>
                    <a:pt x="757" y="0"/>
                  </a:moveTo>
                  <a:cubicBezTo>
                    <a:pt x="335" y="0"/>
                    <a:pt x="1" y="335"/>
                    <a:pt x="1" y="756"/>
                  </a:cubicBezTo>
                  <a:cubicBezTo>
                    <a:pt x="249" y="823"/>
                    <a:pt x="498" y="881"/>
                    <a:pt x="757" y="919"/>
                  </a:cubicBezTo>
                  <a:lnTo>
                    <a:pt x="747" y="756"/>
                  </a:lnTo>
                  <a:cubicBezTo>
                    <a:pt x="747" y="393"/>
                    <a:pt x="1015" y="77"/>
                    <a:pt x="1379" y="20"/>
                  </a:cubicBezTo>
                  <a:cubicBezTo>
                    <a:pt x="1331" y="10"/>
                    <a:pt x="1293" y="0"/>
                    <a:pt x="125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0" name="Google Shape;12650;p82">
              <a:extLst>
                <a:ext uri="{FF2B5EF4-FFF2-40B4-BE49-F238E27FC236}">
                  <a16:creationId xmlns:a16="http://schemas.microsoft.com/office/drawing/2014/main" id="{526CE3C6-ED66-5E63-3C68-4C2490610A39}"/>
                </a:ext>
              </a:extLst>
            </p:cNvPr>
            <p:cNvSpPr/>
            <p:nvPr/>
          </p:nvSpPr>
          <p:spPr>
            <a:xfrm>
              <a:off x="6257985" y="3421508"/>
              <a:ext cx="26181" cy="26155"/>
            </a:xfrm>
            <a:custGeom>
              <a:avLst/>
              <a:gdLst/>
              <a:ahLst/>
              <a:cxnLst/>
              <a:rect l="l" t="t" r="r" b="b"/>
              <a:pathLst>
                <a:path w="997" h="996" extrusionOk="0">
                  <a:moveTo>
                    <a:pt x="1" y="0"/>
                  </a:moveTo>
                  <a:lnTo>
                    <a:pt x="1" y="995"/>
                  </a:lnTo>
                  <a:lnTo>
                    <a:pt x="996" y="995"/>
                  </a:lnTo>
                  <a:lnTo>
                    <a:pt x="996" y="0"/>
                  </a:lnTo>
                  <a:close/>
                </a:path>
              </a:pathLst>
            </a:custGeom>
            <a:solidFill>
              <a:srgbClr val="ACBD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1" name="Google Shape;12651;p82">
              <a:extLst>
                <a:ext uri="{FF2B5EF4-FFF2-40B4-BE49-F238E27FC236}">
                  <a16:creationId xmlns:a16="http://schemas.microsoft.com/office/drawing/2014/main" id="{FE3EDCA7-F46B-F061-AF56-B83E0FD5CEB0}"/>
                </a:ext>
              </a:extLst>
            </p:cNvPr>
            <p:cNvSpPr/>
            <p:nvPr/>
          </p:nvSpPr>
          <p:spPr>
            <a:xfrm>
              <a:off x="6256725" y="3421508"/>
              <a:ext cx="28676" cy="19695"/>
            </a:xfrm>
            <a:custGeom>
              <a:avLst/>
              <a:gdLst/>
              <a:ahLst/>
              <a:cxnLst/>
              <a:rect l="l" t="t" r="r" b="b"/>
              <a:pathLst>
                <a:path w="1092" h="750" extrusionOk="0">
                  <a:moveTo>
                    <a:pt x="49" y="0"/>
                  </a:moveTo>
                  <a:lnTo>
                    <a:pt x="49" y="498"/>
                  </a:lnTo>
                  <a:cubicBezTo>
                    <a:pt x="49" y="546"/>
                    <a:pt x="30" y="603"/>
                    <a:pt x="1" y="641"/>
                  </a:cubicBezTo>
                  <a:cubicBezTo>
                    <a:pt x="173" y="713"/>
                    <a:pt x="360" y="749"/>
                    <a:pt x="547" y="749"/>
                  </a:cubicBezTo>
                  <a:cubicBezTo>
                    <a:pt x="733" y="749"/>
                    <a:pt x="920" y="713"/>
                    <a:pt x="1092" y="641"/>
                  </a:cubicBezTo>
                  <a:cubicBezTo>
                    <a:pt x="1063" y="603"/>
                    <a:pt x="1044" y="546"/>
                    <a:pt x="1044" y="498"/>
                  </a:cubicBezTo>
                  <a:lnTo>
                    <a:pt x="1044" y="0"/>
                  </a:lnTo>
                  <a:close/>
                </a:path>
              </a:pathLst>
            </a:custGeom>
            <a:solidFill>
              <a:srgbClr val="96AB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2" name="Google Shape;12652;p82">
              <a:extLst>
                <a:ext uri="{FF2B5EF4-FFF2-40B4-BE49-F238E27FC236}">
                  <a16:creationId xmlns:a16="http://schemas.microsoft.com/office/drawing/2014/main" id="{73096F34-D5B1-6A13-BDDB-CF04FC3584B2}"/>
                </a:ext>
              </a:extLst>
            </p:cNvPr>
            <p:cNvSpPr/>
            <p:nvPr/>
          </p:nvSpPr>
          <p:spPr>
            <a:xfrm>
              <a:off x="6231594" y="3442096"/>
              <a:ext cx="78964" cy="97556"/>
            </a:xfrm>
            <a:custGeom>
              <a:avLst/>
              <a:gdLst/>
              <a:ahLst/>
              <a:cxnLst/>
              <a:rect l="l" t="t" r="r" b="b"/>
              <a:pathLst>
                <a:path w="3007" h="3715" extrusionOk="0">
                  <a:moveTo>
                    <a:pt x="738" y="1"/>
                  </a:moveTo>
                  <a:lnTo>
                    <a:pt x="279" y="231"/>
                  </a:lnTo>
                  <a:cubicBezTo>
                    <a:pt x="106" y="317"/>
                    <a:pt x="1" y="489"/>
                    <a:pt x="1" y="680"/>
                  </a:cubicBezTo>
                  <a:lnTo>
                    <a:pt x="1" y="2135"/>
                  </a:lnTo>
                  <a:cubicBezTo>
                    <a:pt x="1" y="2681"/>
                    <a:pt x="164" y="3207"/>
                    <a:pt x="460" y="3657"/>
                  </a:cubicBezTo>
                  <a:lnTo>
                    <a:pt x="499" y="3714"/>
                  </a:lnTo>
                  <a:lnTo>
                    <a:pt x="2508" y="3714"/>
                  </a:lnTo>
                  <a:lnTo>
                    <a:pt x="2537" y="3657"/>
                  </a:lnTo>
                  <a:cubicBezTo>
                    <a:pt x="2843" y="3207"/>
                    <a:pt x="3006" y="2681"/>
                    <a:pt x="3006" y="2135"/>
                  </a:cubicBezTo>
                  <a:lnTo>
                    <a:pt x="3006" y="680"/>
                  </a:lnTo>
                  <a:cubicBezTo>
                    <a:pt x="3006" y="489"/>
                    <a:pt x="2901" y="317"/>
                    <a:pt x="2729" y="231"/>
                  </a:cubicBezTo>
                  <a:lnTo>
                    <a:pt x="2269" y="1"/>
                  </a:lnTo>
                  <a:cubicBezTo>
                    <a:pt x="2102" y="203"/>
                    <a:pt x="1594" y="212"/>
                    <a:pt x="1514" y="212"/>
                  </a:cubicBezTo>
                  <a:cubicBezTo>
                    <a:pt x="1507" y="212"/>
                    <a:pt x="1504" y="211"/>
                    <a:pt x="1504" y="211"/>
                  </a:cubicBezTo>
                  <a:cubicBezTo>
                    <a:pt x="1504" y="211"/>
                    <a:pt x="1500" y="212"/>
                    <a:pt x="1493" y="212"/>
                  </a:cubicBezTo>
                  <a:cubicBezTo>
                    <a:pt x="1413" y="212"/>
                    <a:pt x="905" y="203"/>
                    <a:pt x="738" y="1"/>
                  </a:cubicBezTo>
                  <a:close/>
                </a:path>
              </a:pathLst>
            </a:custGeom>
            <a:solidFill>
              <a:srgbClr val="BCC4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3" name="Google Shape;12653;p82">
              <a:extLst>
                <a:ext uri="{FF2B5EF4-FFF2-40B4-BE49-F238E27FC236}">
                  <a16:creationId xmlns:a16="http://schemas.microsoft.com/office/drawing/2014/main" id="{B6B6C6C6-9206-9AEA-B082-32B0B6037F43}"/>
                </a:ext>
              </a:extLst>
            </p:cNvPr>
            <p:cNvSpPr/>
            <p:nvPr/>
          </p:nvSpPr>
          <p:spPr>
            <a:xfrm>
              <a:off x="6244672" y="3539862"/>
              <a:ext cx="52809" cy="111605"/>
            </a:xfrm>
            <a:custGeom>
              <a:avLst/>
              <a:gdLst/>
              <a:ahLst/>
              <a:cxnLst/>
              <a:rect l="l" t="t" r="r" b="b"/>
              <a:pathLst>
                <a:path w="2011" h="4250" extrusionOk="0">
                  <a:moveTo>
                    <a:pt x="1" y="1"/>
                  </a:moveTo>
                  <a:lnTo>
                    <a:pt x="1" y="4250"/>
                  </a:lnTo>
                  <a:lnTo>
                    <a:pt x="2010" y="4250"/>
                  </a:lnTo>
                  <a:lnTo>
                    <a:pt x="2010" y="1"/>
                  </a:lnTo>
                  <a:close/>
                </a:path>
              </a:pathLst>
            </a:custGeom>
            <a:solidFill>
              <a:srgbClr val="6379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4" name="Google Shape;12654;p82">
              <a:extLst>
                <a:ext uri="{FF2B5EF4-FFF2-40B4-BE49-F238E27FC236}">
                  <a16:creationId xmlns:a16="http://schemas.microsoft.com/office/drawing/2014/main" id="{227F7F99-45C6-D0CE-9862-79031DB48EBC}"/>
                </a:ext>
              </a:extLst>
            </p:cNvPr>
            <p:cNvSpPr/>
            <p:nvPr/>
          </p:nvSpPr>
          <p:spPr>
            <a:xfrm>
              <a:off x="6231594" y="3452915"/>
              <a:ext cx="13104" cy="86973"/>
            </a:xfrm>
            <a:custGeom>
              <a:avLst/>
              <a:gdLst/>
              <a:ahLst/>
              <a:cxnLst/>
              <a:rect l="l" t="t" r="r" b="b"/>
              <a:pathLst>
                <a:path w="499" h="3312" extrusionOk="0">
                  <a:moveTo>
                    <a:pt x="78" y="0"/>
                  </a:moveTo>
                  <a:cubicBezTo>
                    <a:pt x="30" y="77"/>
                    <a:pt x="1" y="173"/>
                    <a:pt x="1" y="268"/>
                  </a:cubicBezTo>
                  <a:lnTo>
                    <a:pt x="1" y="1723"/>
                  </a:lnTo>
                  <a:cubicBezTo>
                    <a:pt x="1" y="2269"/>
                    <a:pt x="164" y="2795"/>
                    <a:pt x="460" y="3245"/>
                  </a:cubicBezTo>
                  <a:lnTo>
                    <a:pt x="499" y="3312"/>
                  </a:lnTo>
                  <a:lnTo>
                    <a:pt x="499" y="575"/>
                  </a:lnTo>
                  <a:cubicBezTo>
                    <a:pt x="499" y="412"/>
                    <a:pt x="432" y="268"/>
                    <a:pt x="307" y="173"/>
                  </a:cubicBezTo>
                  <a:lnTo>
                    <a:pt x="78" y="0"/>
                  </a:lnTo>
                  <a:close/>
                </a:path>
              </a:pathLst>
            </a:custGeom>
            <a:solidFill>
              <a:srgbClr val="D2DB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5" name="Google Shape;12655;p82">
              <a:extLst>
                <a:ext uri="{FF2B5EF4-FFF2-40B4-BE49-F238E27FC236}">
                  <a16:creationId xmlns:a16="http://schemas.microsoft.com/office/drawing/2014/main" id="{16EC8DCA-E632-311B-7B32-134F25246851}"/>
                </a:ext>
              </a:extLst>
            </p:cNvPr>
            <p:cNvSpPr/>
            <p:nvPr/>
          </p:nvSpPr>
          <p:spPr>
            <a:xfrm>
              <a:off x="6297454" y="3452915"/>
              <a:ext cx="13104" cy="86973"/>
            </a:xfrm>
            <a:custGeom>
              <a:avLst/>
              <a:gdLst/>
              <a:ahLst/>
              <a:cxnLst/>
              <a:rect l="l" t="t" r="r" b="b"/>
              <a:pathLst>
                <a:path w="499" h="3312" extrusionOk="0">
                  <a:moveTo>
                    <a:pt x="421" y="0"/>
                  </a:moveTo>
                  <a:lnTo>
                    <a:pt x="201" y="173"/>
                  </a:lnTo>
                  <a:cubicBezTo>
                    <a:pt x="67" y="268"/>
                    <a:pt x="0" y="412"/>
                    <a:pt x="0" y="575"/>
                  </a:cubicBezTo>
                  <a:lnTo>
                    <a:pt x="0" y="3312"/>
                  </a:lnTo>
                  <a:lnTo>
                    <a:pt x="39" y="3245"/>
                  </a:lnTo>
                  <a:cubicBezTo>
                    <a:pt x="335" y="2795"/>
                    <a:pt x="498" y="2269"/>
                    <a:pt x="498" y="1723"/>
                  </a:cubicBezTo>
                  <a:lnTo>
                    <a:pt x="498" y="268"/>
                  </a:lnTo>
                  <a:cubicBezTo>
                    <a:pt x="498" y="173"/>
                    <a:pt x="469" y="77"/>
                    <a:pt x="421" y="0"/>
                  </a:cubicBezTo>
                  <a:close/>
                </a:path>
              </a:pathLst>
            </a:custGeom>
            <a:solidFill>
              <a:srgbClr val="D2DB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6" name="Google Shape;12656;p82">
              <a:extLst>
                <a:ext uri="{FF2B5EF4-FFF2-40B4-BE49-F238E27FC236}">
                  <a16:creationId xmlns:a16="http://schemas.microsoft.com/office/drawing/2014/main" id="{BAE2BD76-293B-BCF7-EF29-6F38EE38700C}"/>
                </a:ext>
              </a:extLst>
            </p:cNvPr>
            <p:cNvSpPr/>
            <p:nvPr/>
          </p:nvSpPr>
          <p:spPr>
            <a:xfrm>
              <a:off x="6250948" y="3434691"/>
              <a:ext cx="40257" cy="105198"/>
            </a:xfrm>
            <a:custGeom>
              <a:avLst/>
              <a:gdLst/>
              <a:ahLst/>
              <a:cxnLst/>
              <a:rect l="l" t="t" r="r" b="b"/>
              <a:pathLst>
                <a:path w="1533" h="4006" extrusionOk="0">
                  <a:moveTo>
                    <a:pt x="245" y="1"/>
                  </a:moveTo>
                  <a:cubicBezTo>
                    <a:pt x="233" y="1"/>
                    <a:pt x="221" y="5"/>
                    <a:pt x="211" y="15"/>
                  </a:cubicBezTo>
                  <a:lnTo>
                    <a:pt x="1" y="283"/>
                  </a:lnTo>
                  <a:lnTo>
                    <a:pt x="336" y="704"/>
                  </a:lnTo>
                  <a:cubicBezTo>
                    <a:pt x="358" y="732"/>
                    <a:pt x="393" y="747"/>
                    <a:pt x="428" y="747"/>
                  </a:cubicBezTo>
                  <a:cubicBezTo>
                    <a:pt x="454" y="747"/>
                    <a:pt x="479" y="739"/>
                    <a:pt x="499" y="723"/>
                  </a:cubicBezTo>
                  <a:lnTo>
                    <a:pt x="642" y="599"/>
                  </a:lnTo>
                  <a:lnTo>
                    <a:pt x="642" y="4006"/>
                  </a:lnTo>
                  <a:lnTo>
                    <a:pt x="891" y="4006"/>
                  </a:lnTo>
                  <a:lnTo>
                    <a:pt x="891" y="599"/>
                  </a:lnTo>
                  <a:lnTo>
                    <a:pt x="1044" y="723"/>
                  </a:lnTo>
                  <a:cubicBezTo>
                    <a:pt x="1064" y="739"/>
                    <a:pt x="1087" y="747"/>
                    <a:pt x="1110" y="747"/>
                  </a:cubicBezTo>
                  <a:cubicBezTo>
                    <a:pt x="1143" y="747"/>
                    <a:pt x="1175" y="732"/>
                    <a:pt x="1197" y="704"/>
                  </a:cubicBezTo>
                  <a:lnTo>
                    <a:pt x="1532" y="283"/>
                  </a:lnTo>
                  <a:lnTo>
                    <a:pt x="1322" y="15"/>
                  </a:lnTo>
                  <a:cubicBezTo>
                    <a:pt x="1312" y="5"/>
                    <a:pt x="1300" y="1"/>
                    <a:pt x="1288" y="1"/>
                  </a:cubicBezTo>
                  <a:cubicBezTo>
                    <a:pt x="1276" y="1"/>
                    <a:pt x="1264" y="5"/>
                    <a:pt x="1255" y="15"/>
                  </a:cubicBezTo>
                  <a:lnTo>
                    <a:pt x="767" y="503"/>
                  </a:lnTo>
                  <a:lnTo>
                    <a:pt x="278" y="15"/>
                  </a:lnTo>
                  <a:cubicBezTo>
                    <a:pt x="269" y="5"/>
                    <a:pt x="257" y="1"/>
                    <a:pt x="245" y="1"/>
                  </a:cubicBezTo>
                  <a:close/>
                </a:path>
              </a:pathLst>
            </a:custGeom>
            <a:solidFill>
              <a:srgbClr val="D2DB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7" name="Google Shape;12657;p82">
              <a:extLst>
                <a:ext uri="{FF2B5EF4-FFF2-40B4-BE49-F238E27FC236}">
                  <a16:creationId xmlns:a16="http://schemas.microsoft.com/office/drawing/2014/main" id="{B14ECDCA-CD93-4171-D9A5-2B46B418F74A}"/>
                </a:ext>
              </a:extLst>
            </p:cNvPr>
            <p:cNvSpPr/>
            <p:nvPr/>
          </p:nvSpPr>
          <p:spPr>
            <a:xfrm>
              <a:off x="6268043" y="3552913"/>
              <a:ext cx="6565" cy="98554"/>
            </a:xfrm>
            <a:custGeom>
              <a:avLst/>
              <a:gdLst/>
              <a:ahLst/>
              <a:cxnLst/>
              <a:rect l="l" t="t" r="r" b="b"/>
              <a:pathLst>
                <a:path w="250" h="3753" extrusionOk="0">
                  <a:moveTo>
                    <a:pt x="132" y="0"/>
                  </a:moveTo>
                  <a:cubicBezTo>
                    <a:pt x="127" y="0"/>
                    <a:pt x="121" y="1"/>
                    <a:pt x="116" y="1"/>
                  </a:cubicBezTo>
                  <a:cubicBezTo>
                    <a:pt x="49" y="1"/>
                    <a:pt x="1" y="49"/>
                    <a:pt x="1" y="116"/>
                  </a:cubicBezTo>
                  <a:lnTo>
                    <a:pt x="1" y="3753"/>
                  </a:lnTo>
                  <a:lnTo>
                    <a:pt x="249" y="3753"/>
                  </a:lnTo>
                  <a:lnTo>
                    <a:pt x="249" y="126"/>
                  </a:lnTo>
                  <a:cubicBezTo>
                    <a:pt x="249" y="55"/>
                    <a:pt x="200" y="0"/>
                    <a:pt x="132" y="0"/>
                  </a:cubicBezTo>
                  <a:close/>
                </a:path>
              </a:pathLst>
            </a:custGeom>
            <a:solidFill>
              <a:srgbClr val="4B63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8" name="Google Shape;12658;p82">
              <a:extLst>
                <a:ext uri="{FF2B5EF4-FFF2-40B4-BE49-F238E27FC236}">
                  <a16:creationId xmlns:a16="http://schemas.microsoft.com/office/drawing/2014/main" id="{B29E9494-EB77-5DF0-4889-5CB78F11B921}"/>
                </a:ext>
              </a:extLst>
            </p:cNvPr>
            <p:cNvSpPr/>
            <p:nvPr/>
          </p:nvSpPr>
          <p:spPr>
            <a:xfrm>
              <a:off x="6244672" y="3368726"/>
              <a:ext cx="52809" cy="59321"/>
            </a:xfrm>
            <a:custGeom>
              <a:avLst/>
              <a:gdLst/>
              <a:ahLst/>
              <a:cxnLst/>
              <a:rect l="l" t="t" r="r" b="b"/>
              <a:pathLst>
                <a:path w="2011" h="2259" extrusionOk="0">
                  <a:moveTo>
                    <a:pt x="757" y="0"/>
                  </a:moveTo>
                  <a:cubicBezTo>
                    <a:pt x="345" y="0"/>
                    <a:pt x="1" y="335"/>
                    <a:pt x="1" y="756"/>
                  </a:cubicBezTo>
                  <a:lnTo>
                    <a:pt x="1" y="1254"/>
                  </a:lnTo>
                  <a:cubicBezTo>
                    <a:pt x="1" y="1809"/>
                    <a:pt x="450" y="2259"/>
                    <a:pt x="1006" y="2259"/>
                  </a:cubicBezTo>
                  <a:cubicBezTo>
                    <a:pt x="1561" y="2259"/>
                    <a:pt x="2010" y="1809"/>
                    <a:pt x="2010" y="1254"/>
                  </a:cubicBezTo>
                  <a:lnTo>
                    <a:pt x="2010" y="756"/>
                  </a:lnTo>
                  <a:cubicBezTo>
                    <a:pt x="2010" y="335"/>
                    <a:pt x="1675" y="0"/>
                    <a:pt x="1254" y="0"/>
                  </a:cubicBezTo>
                  <a:close/>
                </a:path>
              </a:pathLst>
            </a:custGeom>
            <a:solidFill>
              <a:srgbClr val="BEC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9" name="Google Shape;12659;p82">
              <a:extLst>
                <a:ext uri="{FF2B5EF4-FFF2-40B4-BE49-F238E27FC236}">
                  <a16:creationId xmlns:a16="http://schemas.microsoft.com/office/drawing/2014/main" id="{41D62456-B9A2-1DBA-09C8-CB2DCB3B0C8D}"/>
                </a:ext>
              </a:extLst>
            </p:cNvPr>
            <p:cNvSpPr/>
            <p:nvPr/>
          </p:nvSpPr>
          <p:spPr>
            <a:xfrm>
              <a:off x="6244934" y="3368726"/>
              <a:ext cx="36213" cy="59269"/>
            </a:xfrm>
            <a:custGeom>
              <a:avLst/>
              <a:gdLst/>
              <a:ahLst/>
              <a:cxnLst/>
              <a:rect l="l" t="t" r="r" b="b"/>
              <a:pathLst>
                <a:path w="1379" h="2257" extrusionOk="0">
                  <a:moveTo>
                    <a:pt x="747" y="0"/>
                  </a:moveTo>
                  <a:cubicBezTo>
                    <a:pt x="335" y="0"/>
                    <a:pt x="0" y="335"/>
                    <a:pt x="0" y="756"/>
                  </a:cubicBezTo>
                  <a:lnTo>
                    <a:pt x="0" y="1254"/>
                  </a:lnTo>
                  <a:cubicBezTo>
                    <a:pt x="0" y="1828"/>
                    <a:pt x="471" y="2257"/>
                    <a:pt x="1001" y="2257"/>
                  </a:cubicBezTo>
                  <a:cubicBezTo>
                    <a:pt x="1125" y="2257"/>
                    <a:pt x="1253" y="2233"/>
                    <a:pt x="1378" y="2182"/>
                  </a:cubicBezTo>
                  <a:cubicBezTo>
                    <a:pt x="996" y="2029"/>
                    <a:pt x="747" y="1666"/>
                    <a:pt x="747" y="1254"/>
                  </a:cubicBezTo>
                  <a:lnTo>
                    <a:pt x="747" y="756"/>
                  </a:lnTo>
                  <a:cubicBezTo>
                    <a:pt x="747" y="393"/>
                    <a:pt x="1015" y="77"/>
                    <a:pt x="1369" y="20"/>
                  </a:cubicBezTo>
                  <a:cubicBezTo>
                    <a:pt x="1330" y="10"/>
                    <a:pt x="1292" y="0"/>
                    <a:pt x="1254" y="0"/>
                  </a:cubicBezTo>
                  <a:close/>
                </a:path>
              </a:pathLst>
            </a:custGeom>
            <a:solidFill>
              <a:srgbClr val="ACBD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0" name="Google Shape;12660;p82">
              <a:extLst>
                <a:ext uri="{FF2B5EF4-FFF2-40B4-BE49-F238E27FC236}">
                  <a16:creationId xmlns:a16="http://schemas.microsoft.com/office/drawing/2014/main" id="{7D655C92-BC6D-DF76-18AE-B1633A14646D}"/>
                </a:ext>
              </a:extLst>
            </p:cNvPr>
            <p:cNvSpPr/>
            <p:nvPr/>
          </p:nvSpPr>
          <p:spPr>
            <a:xfrm>
              <a:off x="6244672" y="3368726"/>
              <a:ext cx="52809" cy="26418"/>
            </a:xfrm>
            <a:custGeom>
              <a:avLst/>
              <a:gdLst/>
              <a:ahLst/>
              <a:cxnLst/>
              <a:rect l="l" t="t" r="r" b="b"/>
              <a:pathLst>
                <a:path w="2011" h="1006" extrusionOk="0">
                  <a:moveTo>
                    <a:pt x="757" y="0"/>
                  </a:moveTo>
                  <a:cubicBezTo>
                    <a:pt x="336" y="0"/>
                    <a:pt x="1" y="335"/>
                    <a:pt x="1" y="756"/>
                  </a:cubicBezTo>
                  <a:cubicBezTo>
                    <a:pt x="1" y="756"/>
                    <a:pt x="757" y="1005"/>
                    <a:pt x="2010" y="1005"/>
                  </a:cubicBezTo>
                  <a:lnTo>
                    <a:pt x="2010" y="756"/>
                  </a:lnTo>
                  <a:cubicBezTo>
                    <a:pt x="2010" y="335"/>
                    <a:pt x="1666" y="0"/>
                    <a:pt x="125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1" name="Google Shape;12661;p82">
              <a:extLst>
                <a:ext uri="{FF2B5EF4-FFF2-40B4-BE49-F238E27FC236}">
                  <a16:creationId xmlns:a16="http://schemas.microsoft.com/office/drawing/2014/main" id="{F3FC6CE2-F800-E226-055B-EAB58868BF9D}"/>
                </a:ext>
              </a:extLst>
            </p:cNvPr>
            <p:cNvSpPr/>
            <p:nvPr/>
          </p:nvSpPr>
          <p:spPr>
            <a:xfrm>
              <a:off x="6244934" y="3368726"/>
              <a:ext cx="35950" cy="24159"/>
            </a:xfrm>
            <a:custGeom>
              <a:avLst/>
              <a:gdLst/>
              <a:ahLst/>
              <a:cxnLst/>
              <a:rect l="l" t="t" r="r" b="b"/>
              <a:pathLst>
                <a:path w="1369" h="920" extrusionOk="0">
                  <a:moveTo>
                    <a:pt x="747" y="0"/>
                  </a:moveTo>
                  <a:cubicBezTo>
                    <a:pt x="335" y="0"/>
                    <a:pt x="0" y="335"/>
                    <a:pt x="0" y="756"/>
                  </a:cubicBezTo>
                  <a:cubicBezTo>
                    <a:pt x="249" y="823"/>
                    <a:pt x="498" y="881"/>
                    <a:pt x="747" y="919"/>
                  </a:cubicBezTo>
                  <a:lnTo>
                    <a:pt x="747" y="756"/>
                  </a:lnTo>
                  <a:cubicBezTo>
                    <a:pt x="747" y="393"/>
                    <a:pt x="1015" y="77"/>
                    <a:pt x="1369" y="20"/>
                  </a:cubicBezTo>
                  <a:cubicBezTo>
                    <a:pt x="1330" y="10"/>
                    <a:pt x="1292" y="0"/>
                    <a:pt x="125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2" name="Google Shape;12662;p82">
              <a:extLst>
                <a:ext uri="{FF2B5EF4-FFF2-40B4-BE49-F238E27FC236}">
                  <a16:creationId xmlns:a16="http://schemas.microsoft.com/office/drawing/2014/main" id="{AFEA621C-2E5F-536A-3AD5-E3B566E8EDBA}"/>
                </a:ext>
              </a:extLst>
            </p:cNvPr>
            <p:cNvSpPr/>
            <p:nvPr/>
          </p:nvSpPr>
          <p:spPr>
            <a:xfrm>
              <a:off x="6205229" y="3533087"/>
              <a:ext cx="26391" cy="26418"/>
            </a:xfrm>
            <a:custGeom>
              <a:avLst/>
              <a:gdLst/>
              <a:ahLst/>
              <a:cxnLst/>
              <a:rect l="l" t="t" r="r" b="b"/>
              <a:pathLst>
                <a:path w="1005" h="1006" extrusionOk="0">
                  <a:moveTo>
                    <a:pt x="0" y="0"/>
                  </a:moveTo>
                  <a:lnTo>
                    <a:pt x="0" y="1005"/>
                  </a:lnTo>
                  <a:lnTo>
                    <a:pt x="1005" y="1005"/>
                  </a:lnTo>
                  <a:lnTo>
                    <a:pt x="1005" y="0"/>
                  </a:lnTo>
                  <a:close/>
                </a:path>
              </a:pathLst>
            </a:custGeom>
            <a:solidFill>
              <a:srgbClr val="ACBD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3" name="Google Shape;12663;p82">
              <a:extLst>
                <a:ext uri="{FF2B5EF4-FFF2-40B4-BE49-F238E27FC236}">
                  <a16:creationId xmlns:a16="http://schemas.microsoft.com/office/drawing/2014/main" id="{114E38F3-40EC-4F04-360A-1C317FA087A8}"/>
                </a:ext>
              </a:extLst>
            </p:cNvPr>
            <p:cNvSpPr/>
            <p:nvPr/>
          </p:nvSpPr>
          <p:spPr>
            <a:xfrm>
              <a:off x="6203969" y="3533087"/>
              <a:ext cx="28912" cy="19931"/>
            </a:xfrm>
            <a:custGeom>
              <a:avLst/>
              <a:gdLst/>
              <a:ahLst/>
              <a:cxnLst/>
              <a:rect l="l" t="t" r="r" b="b"/>
              <a:pathLst>
                <a:path w="1101" h="759" extrusionOk="0">
                  <a:moveTo>
                    <a:pt x="48" y="0"/>
                  </a:moveTo>
                  <a:lnTo>
                    <a:pt x="48" y="508"/>
                  </a:lnTo>
                  <a:cubicBezTo>
                    <a:pt x="48" y="555"/>
                    <a:pt x="39" y="603"/>
                    <a:pt x="0" y="651"/>
                  </a:cubicBezTo>
                  <a:cubicBezTo>
                    <a:pt x="177" y="723"/>
                    <a:pt x="364" y="759"/>
                    <a:pt x="551" y="759"/>
                  </a:cubicBezTo>
                  <a:cubicBezTo>
                    <a:pt x="737" y="759"/>
                    <a:pt x="924" y="723"/>
                    <a:pt x="1101" y="651"/>
                  </a:cubicBezTo>
                  <a:cubicBezTo>
                    <a:pt x="1072" y="603"/>
                    <a:pt x="1053" y="555"/>
                    <a:pt x="1053" y="508"/>
                  </a:cubicBezTo>
                  <a:lnTo>
                    <a:pt x="1053" y="0"/>
                  </a:lnTo>
                  <a:close/>
                </a:path>
              </a:pathLst>
            </a:custGeom>
            <a:solidFill>
              <a:srgbClr val="96AB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4" name="Google Shape;12664;p82">
              <a:extLst>
                <a:ext uri="{FF2B5EF4-FFF2-40B4-BE49-F238E27FC236}">
                  <a16:creationId xmlns:a16="http://schemas.microsoft.com/office/drawing/2014/main" id="{81ABBA0E-C554-B6E0-0352-9686E5C1FCC3}"/>
                </a:ext>
              </a:extLst>
            </p:cNvPr>
            <p:cNvSpPr/>
            <p:nvPr/>
          </p:nvSpPr>
          <p:spPr>
            <a:xfrm>
              <a:off x="6179074" y="3553938"/>
              <a:ext cx="78938" cy="97530"/>
            </a:xfrm>
            <a:custGeom>
              <a:avLst/>
              <a:gdLst/>
              <a:ahLst/>
              <a:cxnLst/>
              <a:rect l="l" t="t" r="r" b="b"/>
              <a:pathLst>
                <a:path w="3006" h="3714" extrusionOk="0">
                  <a:moveTo>
                    <a:pt x="728" y="1"/>
                  </a:moveTo>
                  <a:lnTo>
                    <a:pt x="278" y="230"/>
                  </a:lnTo>
                  <a:cubicBezTo>
                    <a:pt x="106" y="317"/>
                    <a:pt x="1" y="489"/>
                    <a:pt x="1" y="680"/>
                  </a:cubicBezTo>
                  <a:lnTo>
                    <a:pt x="1" y="2135"/>
                  </a:lnTo>
                  <a:cubicBezTo>
                    <a:pt x="1" y="2671"/>
                    <a:pt x="154" y="3207"/>
                    <a:pt x="460" y="3657"/>
                  </a:cubicBezTo>
                  <a:lnTo>
                    <a:pt x="498" y="3714"/>
                  </a:lnTo>
                  <a:lnTo>
                    <a:pt x="2499" y="3714"/>
                  </a:lnTo>
                  <a:lnTo>
                    <a:pt x="2537" y="3657"/>
                  </a:lnTo>
                  <a:cubicBezTo>
                    <a:pt x="2843" y="3207"/>
                    <a:pt x="3006" y="2671"/>
                    <a:pt x="3006" y="2135"/>
                  </a:cubicBezTo>
                  <a:lnTo>
                    <a:pt x="3006" y="680"/>
                  </a:lnTo>
                  <a:cubicBezTo>
                    <a:pt x="3006" y="489"/>
                    <a:pt x="2891" y="317"/>
                    <a:pt x="2728" y="230"/>
                  </a:cubicBezTo>
                  <a:lnTo>
                    <a:pt x="2269" y="1"/>
                  </a:lnTo>
                  <a:cubicBezTo>
                    <a:pt x="2102" y="203"/>
                    <a:pt x="1594" y="211"/>
                    <a:pt x="1514" y="211"/>
                  </a:cubicBezTo>
                  <a:cubicBezTo>
                    <a:pt x="1507" y="211"/>
                    <a:pt x="1503" y="211"/>
                    <a:pt x="1503" y="211"/>
                  </a:cubicBezTo>
                  <a:cubicBezTo>
                    <a:pt x="1503" y="211"/>
                    <a:pt x="1500" y="211"/>
                    <a:pt x="1493" y="211"/>
                  </a:cubicBezTo>
                  <a:cubicBezTo>
                    <a:pt x="1412" y="211"/>
                    <a:pt x="904" y="203"/>
                    <a:pt x="728" y="1"/>
                  </a:cubicBezTo>
                  <a:close/>
                </a:path>
              </a:pathLst>
            </a:custGeom>
            <a:solidFill>
              <a:srgbClr val="8192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5" name="Google Shape;12665;p82">
              <a:extLst>
                <a:ext uri="{FF2B5EF4-FFF2-40B4-BE49-F238E27FC236}">
                  <a16:creationId xmlns:a16="http://schemas.microsoft.com/office/drawing/2014/main" id="{8D56B371-10D7-98AE-664C-AE38B045FAC1}"/>
                </a:ext>
              </a:extLst>
            </p:cNvPr>
            <p:cNvSpPr/>
            <p:nvPr/>
          </p:nvSpPr>
          <p:spPr>
            <a:xfrm>
              <a:off x="6192152" y="3651441"/>
              <a:ext cx="52546" cy="46034"/>
            </a:xfrm>
            <a:custGeom>
              <a:avLst/>
              <a:gdLst/>
              <a:ahLst/>
              <a:cxnLst/>
              <a:rect l="l" t="t" r="r" b="b"/>
              <a:pathLst>
                <a:path w="2001" h="1753" extrusionOk="0">
                  <a:moveTo>
                    <a:pt x="0" y="1"/>
                  </a:moveTo>
                  <a:lnTo>
                    <a:pt x="0" y="1503"/>
                  </a:lnTo>
                  <a:cubicBezTo>
                    <a:pt x="0" y="1647"/>
                    <a:pt x="115" y="1752"/>
                    <a:pt x="249" y="1752"/>
                  </a:cubicBezTo>
                  <a:lnTo>
                    <a:pt x="1752" y="1752"/>
                  </a:lnTo>
                  <a:cubicBezTo>
                    <a:pt x="1895" y="1752"/>
                    <a:pt x="2001" y="1647"/>
                    <a:pt x="2001" y="1503"/>
                  </a:cubicBezTo>
                  <a:lnTo>
                    <a:pt x="2001" y="1"/>
                  </a:lnTo>
                  <a:close/>
                </a:path>
              </a:pathLst>
            </a:custGeom>
            <a:solidFill>
              <a:srgbClr val="7689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6" name="Google Shape;12666;p82">
              <a:extLst>
                <a:ext uri="{FF2B5EF4-FFF2-40B4-BE49-F238E27FC236}">
                  <a16:creationId xmlns:a16="http://schemas.microsoft.com/office/drawing/2014/main" id="{DB734000-BE33-247B-DD92-DE4C7456FA69}"/>
                </a:ext>
              </a:extLst>
            </p:cNvPr>
            <p:cNvSpPr/>
            <p:nvPr/>
          </p:nvSpPr>
          <p:spPr>
            <a:xfrm>
              <a:off x="6179074" y="3564757"/>
              <a:ext cx="13104" cy="86711"/>
            </a:xfrm>
            <a:custGeom>
              <a:avLst/>
              <a:gdLst/>
              <a:ahLst/>
              <a:cxnLst/>
              <a:rect l="l" t="t" r="r" b="b"/>
              <a:pathLst>
                <a:path w="499" h="3302" extrusionOk="0">
                  <a:moveTo>
                    <a:pt x="77" y="0"/>
                  </a:moveTo>
                  <a:cubicBezTo>
                    <a:pt x="20" y="77"/>
                    <a:pt x="1" y="163"/>
                    <a:pt x="1" y="259"/>
                  </a:cubicBezTo>
                  <a:lnTo>
                    <a:pt x="1" y="1713"/>
                  </a:lnTo>
                  <a:cubicBezTo>
                    <a:pt x="1" y="2259"/>
                    <a:pt x="154" y="2795"/>
                    <a:pt x="460" y="3245"/>
                  </a:cubicBezTo>
                  <a:lnTo>
                    <a:pt x="498" y="3302"/>
                  </a:lnTo>
                  <a:lnTo>
                    <a:pt x="498" y="565"/>
                  </a:lnTo>
                  <a:cubicBezTo>
                    <a:pt x="498" y="412"/>
                    <a:pt x="422" y="259"/>
                    <a:pt x="297" y="163"/>
                  </a:cubicBezTo>
                  <a:lnTo>
                    <a:pt x="77" y="0"/>
                  </a:lnTo>
                  <a:close/>
                </a:path>
              </a:pathLst>
            </a:custGeom>
            <a:solidFill>
              <a:srgbClr val="6E8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7" name="Google Shape;12667;p82">
              <a:extLst>
                <a:ext uri="{FF2B5EF4-FFF2-40B4-BE49-F238E27FC236}">
                  <a16:creationId xmlns:a16="http://schemas.microsoft.com/office/drawing/2014/main" id="{1038E48E-26AC-42C1-614A-A536D6420C3B}"/>
                </a:ext>
              </a:extLst>
            </p:cNvPr>
            <p:cNvSpPr/>
            <p:nvPr/>
          </p:nvSpPr>
          <p:spPr>
            <a:xfrm>
              <a:off x="6244672" y="3564757"/>
              <a:ext cx="13340" cy="86711"/>
            </a:xfrm>
            <a:custGeom>
              <a:avLst/>
              <a:gdLst/>
              <a:ahLst/>
              <a:cxnLst/>
              <a:rect l="l" t="t" r="r" b="b"/>
              <a:pathLst>
                <a:path w="508" h="3302" extrusionOk="0">
                  <a:moveTo>
                    <a:pt x="431" y="0"/>
                  </a:moveTo>
                  <a:lnTo>
                    <a:pt x="202" y="163"/>
                  </a:lnTo>
                  <a:cubicBezTo>
                    <a:pt x="77" y="259"/>
                    <a:pt x="1" y="412"/>
                    <a:pt x="1" y="565"/>
                  </a:cubicBezTo>
                  <a:lnTo>
                    <a:pt x="1" y="3302"/>
                  </a:lnTo>
                  <a:lnTo>
                    <a:pt x="39" y="3245"/>
                  </a:lnTo>
                  <a:cubicBezTo>
                    <a:pt x="345" y="2795"/>
                    <a:pt x="508" y="2259"/>
                    <a:pt x="508" y="1713"/>
                  </a:cubicBezTo>
                  <a:lnTo>
                    <a:pt x="508" y="259"/>
                  </a:lnTo>
                  <a:cubicBezTo>
                    <a:pt x="508" y="163"/>
                    <a:pt x="479" y="77"/>
                    <a:pt x="431" y="0"/>
                  </a:cubicBezTo>
                  <a:close/>
                </a:path>
              </a:pathLst>
            </a:custGeom>
            <a:solidFill>
              <a:srgbClr val="6E8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8" name="Google Shape;12668;p82">
              <a:extLst>
                <a:ext uri="{FF2B5EF4-FFF2-40B4-BE49-F238E27FC236}">
                  <a16:creationId xmlns:a16="http://schemas.microsoft.com/office/drawing/2014/main" id="{8B66E0F3-AF03-8130-21C7-CC7687C8C607}"/>
                </a:ext>
              </a:extLst>
            </p:cNvPr>
            <p:cNvSpPr/>
            <p:nvPr/>
          </p:nvSpPr>
          <p:spPr>
            <a:xfrm>
              <a:off x="6198191" y="3546270"/>
              <a:ext cx="40467" cy="105198"/>
            </a:xfrm>
            <a:custGeom>
              <a:avLst/>
              <a:gdLst/>
              <a:ahLst/>
              <a:cxnLst/>
              <a:rect l="l" t="t" r="r" b="b"/>
              <a:pathLst>
                <a:path w="1541" h="4006" extrusionOk="0">
                  <a:moveTo>
                    <a:pt x="250" y="1"/>
                  </a:moveTo>
                  <a:cubicBezTo>
                    <a:pt x="237" y="1"/>
                    <a:pt x="225" y="6"/>
                    <a:pt x="220" y="15"/>
                  </a:cubicBezTo>
                  <a:lnTo>
                    <a:pt x="0" y="293"/>
                  </a:lnTo>
                  <a:lnTo>
                    <a:pt x="345" y="714"/>
                  </a:lnTo>
                  <a:cubicBezTo>
                    <a:pt x="365" y="739"/>
                    <a:pt x="393" y="751"/>
                    <a:pt x="422" y="751"/>
                  </a:cubicBezTo>
                  <a:cubicBezTo>
                    <a:pt x="448" y="751"/>
                    <a:pt x="475" y="741"/>
                    <a:pt x="498" y="723"/>
                  </a:cubicBezTo>
                  <a:lnTo>
                    <a:pt x="651" y="609"/>
                  </a:lnTo>
                  <a:lnTo>
                    <a:pt x="651" y="4006"/>
                  </a:lnTo>
                  <a:lnTo>
                    <a:pt x="900" y="4006"/>
                  </a:lnTo>
                  <a:lnTo>
                    <a:pt x="900" y="609"/>
                  </a:lnTo>
                  <a:lnTo>
                    <a:pt x="1043" y="723"/>
                  </a:lnTo>
                  <a:cubicBezTo>
                    <a:pt x="1065" y="745"/>
                    <a:pt x="1090" y="755"/>
                    <a:pt x="1116" y="755"/>
                  </a:cubicBezTo>
                  <a:cubicBezTo>
                    <a:pt x="1148" y="755"/>
                    <a:pt x="1180" y="740"/>
                    <a:pt x="1206" y="714"/>
                  </a:cubicBezTo>
                  <a:lnTo>
                    <a:pt x="1541" y="293"/>
                  </a:lnTo>
                  <a:lnTo>
                    <a:pt x="1330" y="25"/>
                  </a:lnTo>
                  <a:cubicBezTo>
                    <a:pt x="1321" y="15"/>
                    <a:pt x="1309" y="10"/>
                    <a:pt x="1297" y="10"/>
                  </a:cubicBezTo>
                  <a:cubicBezTo>
                    <a:pt x="1285" y="10"/>
                    <a:pt x="1273" y="15"/>
                    <a:pt x="1263" y="25"/>
                  </a:cubicBezTo>
                  <a:lnTo>
                    <a:pt x="775" y="503"/>
                  </a:lnTo>
                  <a:lnTo>
                    <a:pt x="287" y="15"/>
                  </a:lnTo>
                  <a:cubicBezTo>
                    <a:pt x="278" y="6"/>
                    <a:pt x="263" y="1"/>
                    <a:pt x="250" y="1"/>
                  </a:cubicBezTo>
                  <a:close/>
                </a:path>
              </a:pathLst>
            </a:custGeom>
            <a:solidFill>
              <a:srgbClr val="6E8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9" name="Google Shape;12669;p82">
              <a:extLst>
                <a:ext uri="{FF2B5EF4-FFF2-40B4-BE49-F238E27FC236}">
                  <a16:creationId xmlns:a16="http://schemas.microsoft.com/office/drawing/2014/main" id="{66DB10A5-E9E3-9249-8EC5-31428193CEE3}"/>
                </a:ext>
              </a:extLst>
            </p:cNvPr>
            <p:cNvSpPr/>
            <p:nvPr/>
          </p:nvSpPr>
          <p:spPr>
            <a:xfrm>
              <a:off x="6215260" y="3664755"/>
              <a:ext cx="6565" cy="32720"/>
            </a:xfrm>
            <a:custGeom>
              <a:avLst/>
              <a:gdLst/>
              <a:ahLst/>
              <a:cxnLst/>
              <a:rect l="l" t="t" r="r" b="b"/>
              <a:pathLst>
                <a:path w="250" h="1246" extrusionOk="0">
                  <a:moveTo>
                    <a:pt x="140" y="0"/>
                  </a:moveTo>
                  <a:cubicBezTo>
                    <a:pt x="135" y="0"/>
                    <a:pt x="130" y="0"/>
                    <a:pt x="125" y="1"/>
                  </a:cubicBezTo>
                  <a:cubicBezTo>
                    <a:pt x="58" y="1"/>
                    <a:pt x="1" y="49"/>
                    <a:pt x="1" y="116"/>
                  </a:cubicBezTo>
                  <a:lnTo>
                    <a:pt x="1" y="1245"/>
                  </a:lnTo>
                  <a:lnTo>
                    <a:pt x="250" y="1245"/>
                  </a:lnTo>
                  <a:lnTo>
                    <a:pt x="250" y="116"/>
                  </a:lnTo>
                  <a:cubicBezTo>
                    <a:pt x="250" y="54"/>
                    <a:pt x="200" y="0"/>
                    <a:pt x="140" y="0"/>
                  </a:cubicBezTo>
                  <a:close/>
                </a:path>
              </a:pathLst>
            </a:custGeom>
            <a:solidFill>
              <a:srgbClr val="6379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0" name="Google Shape;12670;p82">
              <a:extLst>
                <a:ext uri="{FF2B5EF4-FFF2-40B4-BE49-F238E27FC236}">
                  <a16:creationId xmlns:a16="http://schemas.microsoft.com/office/drawing/2014/main" id="{06E8303B-B5D5-58DB-9B05-7428AD83355A}"/>
                </a:ext>
              </a:extLst>
            </p:cNvPr>
            <p:cNvSpPr/>
            <p:nvPr/>
          </p:nvSpPr>
          <p:spPr>
            <a:xfrm>
              <a:off x="6192152" y="3480567"/>
              <a:ext cx="52546" cy="59321"/>
            </a:xfrm>
            <a:custGeom>
              <a:avLst/>
              <a:gdLst/>
              <a:ahLst/>
              <a:cxnLst/>
              <a:rect l="l" t="t" r="r" b="b"/>
              <a:pathLst>
                <a:path w="2001" h="2259" extrusionOk="0">
                  <a:moveTo>
                    <a:pt x="747" y="0"/>
                  </a:moveTo>
                  <a:cubicBezTo>
                    <a:pt x="335" y="0"/>
                    <a:pt x="0" y="335"/>
                    <a:pt x="0" y="756"/>
                  </a:cubicBezTo>
                  <a:lnTo>
                    <a:pt x="0" y="1254"/>
                  </a:lnTo>
                  <a:cubicBezTo>
                    <a:pt x="0" y="1809"/>
                    <a:pt x="450" y="2259"/>
                    <a:pt x="1005" y="2259"/>
                  </a:cubicBezTo>
                  <a:cubicBezTo>
                    <a:pt x="1551" y="2259"/>
                    <a:pt x="2001" y="1809"/>
                    <a:pt x="2001" y="1254"/>
                  </a:cubicBezTo>
                  <a:lnTo>
                    <a:pt x="2001" y="756"/>
                  </a:lnTo>
                  <a:cubicBezTo>
                    <a:pt x="2001" y="335"/>
                    <a:pt x="1666" y="0"/>
                    <a:pt x="1254" y="0"/>
                  </a:cubicBezTo>
                  <a:close/>
                </a:path>
              </a:pathLst>
            </a:custGeom>
            <a:solidFill>
              <a:srgbClr val="BEC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1" name="Google Shape;12671;p82">
              <a:extLst>
                <a:ext uri="{FF2B5EF4-FFF2-40B4-BE49-F238E27FC236}">
                  <a16:creationId xmlns:a16="http://schemas.microsoft.com/office/drawing/2014/main" id="{A0B795B6-86F0-0052-4CC3-140A9B280D5C}"/>
                </a:ext>
              </a:extLst>
            </p:cNvPr>
            <p:cNvSpPr/>
            <p:nvPr/>
          </p:nvSpPr>
          <p:spPr>
            <a:xfrm>
              <a:off x="6192204" y="3480567"/>
              <a:ext cx="36160" cy="59269"/>
            </a:xfrm>
            <a:custGeom>
              <a:avLst/>
              <a:gdLst/>
              <a:ahLst/>
              <a:cxnLst/>
              <a:rect l="l" t="t" r="r" b="b"/>
              <a:pathLst>
                <a:path w="1377" h="2257" extrusionOk="0">
                  <a:moveTo>
                    <a:pt x="754" y="0"/>
                  </a:moveTo>
                  <a:cubicBezTo>
                    <a:pt x="343" y="0"/>
                    <a:pt x="8" y="335"/>
                    <a:pt x="8" y="756"/>
                  </a:cubicBezTo>
                  <a:lnTo>
                    <a:pt x="8" y="1254"/>
                  </a:lnTo>
                  <a:cubicBezTo>
                    <a:pt x="0" y="1828"/>
                    <a:pt x="476" y="2257"/>
                    <a:pt x="1003" y="2257"/>
                  </a:cubicBezTo>
                  <a:cubicBezTo>
                    <a:pt x="1126" y="2257"/>
                    <a:pt x="1253" y="2233"/>
                    <a:pt x="1377" y="2182"/>
                  </a:cubicBezTo>
                  <a:cubicBezTo>
                    <a:pt x="1003" y="2029"/>
                    <a:pt x="754" y="1665"/>
                    <a:pt x="754" y="1254"/>
                  </a:cubicBezTo>
                  <a:lnTo>
                    <a:pt x="754" y="756"/>
                  </a:lnTo>
                  <a:cubicBezTo>
                    <a:pt x="754" y="383"/>
                    <a:pt x="1013" y="77"/>
                    <a:pt x="1377" y="10"/>
                  </a:cubicBezTo>
                  <a:cubicBezTo>
                    <a:pt x="1338" y="10"/>
                    <a:pt x="1300" y="0"/>
                    <a:pt x="1252" y="0"/>
                  </a:cubicBezTo>
                  <a:close/>
                </a:path>
              </a:pathLst>
            </a:custGeom>
            <a:solidFill>
              <a:srgbClr val="ACBD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2" name="Google Shape;12672;p82">
              <a:extLst>
                <a:ext uri="{FF2B5EF4-FFF2-40B4-BE49-F238E27FC236}">
                  <a16:creationId xmlns:a16="http://schemas.microsoft.com/office/drawing/2014/main" id="{5BE16B4C-7367-35F7-BF85-A1C867C5F834}"/>
                </a:ext>
              </a:extLst>
            </p:cNvPr>
            <p:cNvSpPr/>
            <p:nvPr/>
          </p:nvSpPr>
          <p:spPr>
            <a:xfrm>
              <a:off x="6192152" y="3480567"/>
              <a:ext cx="52546" cy="26418"/>
            </a:xfrm>
            <a:custGeom>
              <a:avLst/>
              <a:gdLst/>
              <a:ahLst/>
              <a:cxnLst/>
              <a:rect l="l" t="t" r="r" b="b"/>
              <a:pathLst>
                <a:path w="2001" h="1006" extrusionOk="0">
                  <a:moveTo>
                    <a:pt x="747" y="0"/>
                  </a:moveTo>
                  <a:cubicBezTo>
                    <a:pt x="335" y="0"/>
                    <a:pt x="0" y="335"/>
                    <a:pt x="0" y="756"/>
                  </a:cubicBezTo>
                  <a:cubicBezTo>
                    <a:pt x="0" y="756"/>
                    <a:pt x="756" y="1005"/>
                    <a:pt x="2001" y="1005"/>
                  </a:cubicBezTo>
                  <a:lnTo>
                    <a:pt x="2001" y="756"/>
                  </a:lnTo>
                  <a:cubicBezTo>
                    <a:pt x="2001" y="335"/>
                    <a:pt x="1666" y="0"/>
                    <a:pt x="125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3" name="Google Shape;12673;p82">
              <a:extLst>
                <a:ext uri="{FF2B5EF4-FFF2-40B4-BE49-F238E27FC236}">
                  <a16:creationId xmlns:a16="http://schemas.microsoft.com/office/drawing/2014/main" id="{CFA8CF7C-BF77-E130-61D8-CA2DEC7B882E}"/>
                </a:ext>
              </a:extLst>
            </p:cNvPr>
            <p:cNvSpPr/>
            <p:nvPr/>
          </p:nvSpPr>
          <p:spPr>
            <a:xfrm>
              <a:off x="6192414" y="3480567"/>
              <a:ext cx="35950" cy="23897"/>
            </a:xfrm>
            <a:custGeom>
              <a:avLst/>
              <a:gdLst/>
              <a:ahLst/>
              <a:cxnLst/>
              <a:rect l="l" t="t" r="r" b="b"/>
              <a:pathLst>
                <a:path w="1369" h="910" extrusionOk="0">
                  <a:moveTo>
                    <a:pt x="746" y="0"/>
                  </a:moveTo>
                  <a:cubicBezTo>
                    <a:pt x="335" y="0"/>
                    <a:pt x="0" y="335"/>
                    <a:pt x="0" y="756"/>
                  </a:cubicBezTo>
                  <a:cubicBezTo>
                    <a:pt x="239" y="823"/>
                    <a:pt x="488" y="881"/>
                    <a:pt x="746" y="909"/>
                  </a:cubicBezTo>
                  <a:lnTo>
                    <a:pt x="746" y="756"/>
                  </a:lnTo>
                  <a:cubicBezTo>
                    <a:pt x="746" y="383"/>
                    <a:pt x="1005" y="77"/>
                    <a:pt x="1369" y="10"/>
                  </a:cubicBezTo>
                  <a:cubicBezTo>
                    <a:pt x="1330" y="10"/>
                    <a:pt x="1292" y="0"/>
                    <a:pt x="124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4" name="Google Shape;12674;p82">
              <a:extLst>
                <a:ext uri="{FF2B5EF4-FFF2-40B4-BE49-F238E27FC236}">
                  <a16:creationId xmlns:a16="http://schemas.microsoft.com/office/drawing/2014/main" id="{4351B37C-FC66-57CC-EBEE-346BEF136380}"/>
                </a:ext>
              </a:extLst>
            </p:cNvPr>
            <p:cNvSpPr/>
            <p:nvPr/>
          </p:nvSpPr>
          <p:spPr>
            <a:xfrm>
              <a:off x="6310532" y="3533087"/>
              <a:ext cx="26391" cy="26418"/>
            </a:xfrm>
            <a:custGeom>
              <a:avLst/>
              <a:gdLst/>
              <a:ahLst/>
              <a:cxnLst/>
              <a:rect l="l" t="t" r="r" b="b"/>
              <a:pathLst>
                <a:path w="1005" h="1006" extrusionOk="0">
                  <a:moveTo>
                    <a:pt x="0" y="0"/>
                  </a:moveTo>
                  <a:lnTo>
                    <a:pt x="0" y="1005"/>
                  </a:lnTo>
                  <a:lnTo>
                    <a:pt x="1005" y="1005"/>
                  </a:lnTo>
                  <a:lnTo>
                    <a:pt x="1005" y="0"/>
                  </a:lnTo>
                  <a:close/>
                </a:path>
              </a:pathLst>
            </a:custGeom>
            <a:solidFill>
              <a:srgbClr val="ACBD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5" name="Google Shape;12675;p82">
              <a:extLst>
                <a:ext uri="{FF2B5EF4-FFF2-40B4-BE49-F238E27FC236}">
                  <a16:creationId xmlns:a16="http://schemas.microsoft.com/office/drawing/2014/main" id="{0C98DA01-B765-39AB-6A68-E41BA8706372}"/>
                </a:ext>
              </a:extLst>
            </p:cNvPr>
            <p:cNvSpPr/>
            <p:nvPr/>
          </p:nvSpPr>
          <p:spPr>
            <a:xfrm>
              <a:off x="6309271" y="3533087"/>
              <a:ext cx="28912" cy="19931"/>
            </a:xfrm>
            <a:custGeom>
              <a:avLst/>
              <a:gdLst/>
              <a:ahLst/>
              <a:cxnLst/>
              <a:rect l="l" t="t" r="r" b="b"/>
              <a:pathLst>
                <a:path w="1101" h="759" extrusionOk="0">
                  <a:moveTo>
                    <a:pt x="48" y="0"/>
                  </a:moveTo>
                  <a:lnTo>
                    <a:pt x="48" y="508"/>
                  </a:lnTo>
                  <a:cubicBezTo>
                    <a:pt x="48" y="555"/>
                    <a:pt x="29" y="603"/>
                    <a:pt x="0" y="651"/>
                  </a:cubicBezTo>
                  <a:cubicBezTo>
                    <a:pt x="177" y="723"/>
                    <a:pt x="364" y="759"/>
                    <a:pt x="550" y="759"/>
                  </a:cubicBezTo>
                  <a:cubicBezTo>
                    <a:pt x="737" y="759"/>
                    <a:pt x="924" y="723"/>
                    <a:pt x="1101" y="651"/>
                  </a:cubicBezTo>
                  <a:cubicBezTo>
                    <a:pt x="1072" y="603"/>
                    <a:pt x="1053" y="555"/>
                    <a:pt x="1053" y="508"/>
                  </a:cubicBezTo>
                  <a:lnTo>
                    <a:pt x="1053" y="0"/>
                  </a:lnTo>
                  <a:close/>
                </a:path>
              </a:pathLst>
            </a:custGeom>
            <a:solidFill>
              <a:srgbClr val="96AB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6" name="Google Shape;12676;p82">
              <a:extLst>
                <a:ext uri="{FF2B5EF4-FFF2-40B4-BE49-F238E27FC236}">
                  <a16:creationId xmlns:a16="http://schemas.microsoft.com/office/drawing/2014/main" id="{06A7ABA8-B1D5-DE4F-A0E2-641247BC2A7B}"/>
                </a:ext>
              </a:extLst>
            </p:cNvPr>
            <p:cNvSpPr/>
            <p:nvPr/>
          </p:nvSpPr>
          <p:spPr>
            <a:xfrm>
              <a:off x="6284140" y="3553938"/>
              <a:ext cx="78938" cy="97530"/>
            </a:xfrm>
            <a:custGeom>
              <a:avLst/>
              <a:gdLst/>
              <a:ahLst/>
              <a:cxnLst/>
              <a:rect l="l" t="t" r="r" b="b"/>
              <a:pathLst>
                <a:path w="3006" h="3714" extrusionOk="0">
                  <a:moveTo>
                    <a:pt x="737" y="1"/>
                  </a:moveTo>
                  <a:lnTo>
                    <a:pt x="278" y="230"/>
                  </a:lnTo>
                  <a:cubicBezTo>
                    <a:pt x="105" y="317"/>
                    <a:pt x="0" y="489"/>
                    <a:pt x="0" y="680"/>
                  </a:cubicBezTo>
                  <a:lnTo>
                    <a:pt x="0" y="2135"/>
                  </a:lnTo>
                  <a:cubicBezTo>
                    <a:pt x="0" y="2671"/>
                    <a:pt x="163" y="3207"/>
                    <a:pt x="469" y="3657"/>
                  </a:cubicBezTo>
                  <a:lnTo>
                    <a:pt x="507" y="3714"/>
                  </a:lnTo>
                  <a:lnTo>
                    <a:pt x="2508" y="3714"/>
                  </a:lnTo>
                  <a:lnTo>
                    <a:pt x="2546" y="3657"/>
                  </a:lnTo>
                  <a:cubicBezTo>
                    <a:pt x="2843" y="3207"/>
                    <a:pt x="3005" y="2671"/>
                    <a:pt x="3005" y="2135"/>
                  </a:cubicBezTo>
                  <a:lnTo>
                    <a:pt x="3005" y="680"/>
                  </a:lnTo>
                  <a:cubicBezTo>
                    <a:pt x="3005" y="489"/>
                    <a:pt x="2900" y="317"/>
                    <a:pt x="2728" y="230"/>
                  </a:cubicBezTo>
                  <a:lnTo>
                    <a:pt x="2278" y="1"/>
                  </a:lnTo>
                  <a:cubicBezTo>
                    <a:pt x="2102" y="203"/>
                    <a:pt x="1594" y="211"/>
                    <a:pt x="1513" y="211"/>
                  </a:cubicBezTo>
                  <a:cubicBezTo>
                    <a:pt x="1506" y="211"/>
                    <a:pt x="1503" y="211"/>
                    <a:pt x="1503" y="211"/>
                  </a:cubicBezTo>
                  <a:cubicBezTo>
                    <a:pt x="1503" y="211"/>
                    <a:pt x="1499" y="211"/>
                    <a:pt x="1492" y="211"/>
                  </a:cubicBezTo>
                  <a:cubicBezTo>
                    <a:pt x="1412" y="211"/>
                    <a:pt x="904" y="203"/>
                    <a:pt x="73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7" name="Google Shape;12677;p82">
              <a:extLst>
                <a:ext uri="{FF2B5EF4-FFF2-40B4-BE49-F238E27FC236}">
                  <a16:creationId xmlns:a16="http://schemas.microsoft.com/office/drawing/2014/main" id="{BEB859C7-C780-2FEE-F18A-18A1D3092F75}"/>
                </a:ext>
              </a:extLst>
            </p:cNvPr>
            <p:cNvSpPr/>
            <p:nvPr/>
          </p:nvSpPr>
          <p:spPr>
            <a:xfrm>
              <a:off x="6297454" y="3480567"/>
              <a:ext cx="52546" cy="59321"/>
            </a:xfrm>
            <a:custGeom>
              <a:avLst/>
              <a:gdLst/>
              <a:ahLst/>
              <a:cxnLst/>
              <a:rect l="l" t="t" r="r" b="b"/>
              <a:pathLst>
                <a:path w="2001" h="2259" extrusionOk="0">
                  <a:moveTo>
                    <a:pt x="747" y="0"/>
                  </a:moveTo>
                  <a:cubicBezTo>
                    <a:pt x="335" y="0"/>
                    <a:pt x="0" y="335"/>
                    <a:pt x="0" y="756"/>
                  </a:cubicBezTo>
                  <a:lnTo>
                    <a:pt x="0" y="1254"/>
                  </a:lnTo>
                  <a:cubicBezTo>
                    <a:pt x="0" y="1809"/>
                    <a:pt x="450" y="2259"/>
                    <a:pt x="996" y="2259"/>
                  </a:cubicBezTo>
                  <a:cubicBezTo>
                    <a:pt x="1551" y="2259"/>
                    <a:pt x="2001" y="1809"/>
                    <a:pt x="2001" y="1254"/>
                  </a:cubicBezTo>
                  <a:lnTo>
                    <a:pt x="2001" y="756"/>
                  </a:lnTo>
                  <a:cubicBezTo>
                    <a:pt x="2001" y="335"/>
                    <a:pt x="1666" y="0"/>
                    <a:pt x="1254" y="0"/>
                  </a:cubicBezTo>
                  <a:close/>
                </a:path>
              </a:pathLst>
            </a:custGeom>
            <a:solidFill>
              <a:srgbClr val="BEC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8" name="Google Shape;12678;p82">
              <a:extLst>
                <a:ext uri="{FF2B5EF4-FFF2-40B4-BE49-F238E27FC236}">
                  <a16:creationId xmlns:a16="http://schemas.microsoft.com/office/drawing/2014/main" id="{0D537BAC-A819-4B96-4333-783B1898245F}"/>
                </a:ext>
              </a:extLst>
            </p:cNvPr>
            <p:cNvSpPr/>
            <p:nvPr/>
          </p:nvSpPr>
          <p:spPr>
            <a:xfrm>
              <a:off x="6297454" y="3480567"/>
              <a:ext cx="36213" cy="59269"/>
            </a:xfrm>
            <a:custGeom>
              <a:avLst/>
              <a:gdLst/>
              <a:ahLst/>
              <a:cxnLst/>
              <a:rect l="l" t="t" r="r" b="b"/>
              <a:pathLst>
                <a:path w="1379" h="2257" extrusionOk="0">
                  <a:moveTo>
                    <a:pt x="756" y="0"/>
                  </a:moveTo>
                  <a:cubicBezTo>
                    <a:pt x="335" y="0"/>
                    <a:pt x="0" y="335"/>
                    <a:pt x="0" y="756"/>
                  </a:cubicBezTo>
                  <a:lnTo>
                    <a:pt x="0" y="1254"/>
                  </a:lnTo>
                  <a:cubicBezTo>
                    <a:pt x="0" y="1828"/>
                    <a:pt x="471" y="2257"/>
                    <a:pt x="1001" y="2257"/>
                  </a:cubicBezTo>
                  <a:cubicBezTo>
                    <a:pt x="1125" y="2257"/>
                    <a:pt x="1253" y="2233"/>
                    <a:pt x="1379" y="2182"/>
                  </a:cubicBezTo>
                  <a:cubicBezTo>
                    <a:pt x="996" y="2029"/>
                    <a:pt x="747" y="1665"/>
                    <a:pt x="747" y="1254"/>
                  </a:cubicBezTo>
                  <a:lnTo>
                    <a:pt x="747" y="756"/>
                  </a:lnTo>
                  <a:cubicBezTo>
                    <a:pt x="747" y="383"/>
                    <a:pt x="1015" y="77"/>
                    <a:pt x="1379" y="10"/>
                  </a:cubicBezTo>
                  <a:cubicBezTo>
                    <a:pt x="1331" y="10"/>
                    <a:pt x="1292" y="0"/>
                    <a:pt x="1254" y="0"/>
                  </a:cubicBezTo>
                  <a:close/>
                </a:path>
              </a:pathLst>
            </a:custGeom>
            <a:solidFill>
              <a:srgbClr val="ACBD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8" name="Google Shape;12679;p82">
              <a:extLst>
                <a:ext uri="{FF2B5EF4-FFF2-40B4-BE49-F238E27FC236}">
                  <a16:creationId xmlns:a16="http://schemas.microsoft.com/office/drawing/2014/main" id="{41FF828F-E69F-A621-8A10-E076C56C8500}"/>
                </a:ext>
              </a:extLst>
            </p:cNvPr>
            <p:cNvSpPr/>
            <p:nvPr/>
          </p:nvSpPr>
          <p:spPr>
            <a:xfrm>
              <a:off x="6297454" y="3651441"/>
              <a:ext cx="52546" cy="46034"/>
            </a:xfrm>
            <a:custGeom>
              <a:avLst/>
              <a:gdLst/>
              <a:ahLst/>
              <a:cxnLst/>
              <a:rect l="l" t="t" r="r" b="b"/>
              <a:pathLst>
                <a:path w="2001" h="1753" extrusionOk="0">
                  <a:moveTo>
                    <a:pt x="0" y="1"/>
                  </a:moveTo>
                  <a:lnTo>
                    <a:pt x="0" y="1503"/>
                  </a:lnTo>
                  <a:cubicBezTo>
                    <a:pt x="0" y="1647"/>
                    <a:pt x="106" y="1752"/>
                    <a:pt x="249" y="1752"/>
                  </a:cubicBezTo>
                  <a:lnTo>
                    <a:pt x="1752" y="1752"/>
                  </a:lnTo>
                  <a:cubicBezTo>
                    <a:pt x="1886" y="1752"/>
                    <a:pt x="2001" y="1647"/>
                    <a:pt x="2001" y="1503"/>
                  </a:cubicBezTo>
                  <a:lnTo>
                    <a:pt x="2001" y="1"/>
                  </a:lnTo>
                  <a:close/>
                </a:path>
              </a:pathLst>
            </a:custGeom>
            <a:solidFill>
              <a:srgbClr val="6379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9" name="Google Shape;12680;p82">
              <a:extLst>
                <a:ext uri="{FF2B5EF4-FFF2-40B4-BE49-F238E27FC236}">
                  <a16:creationId xmlns:a16="http://schemas.microsoft.com/office/drawing/2014/main" id="{C482B8E2-E46B-1EFC-4C96-96C850382F8E}"/>
                </a:ext>
              </a:extLst>
            </p:cNvPr>
            <p:cNvSpPr/>
            <p:nvPr/>
          </p:nvSpPr>
          <p:spPr>
            <a:xfrm>
              <a:off x="6284140" y="3564757"/>
              <a:ext cx="13340" cy="86711"/>
            </a:xfrm>
            <a:custGeom>
              <a:avLst/>
              <a:gdLst/>
              <a:ahLst/>
              <a:cxnLst/>
              <a:rect l="l" t="t" r="r" b="b"/>
              <a:pathLst>
                <a:path w="508" h="3302" extrusionOk="0">
                  <a:moveTo>
                    <a:pt x="77" y="0"/>
                  </a:moveTo>
                  <a:cubicBezTo>
                    <a:pt x="29" y="77"/>
                    <a:pt x="0" y="163"/>
                    <a:pt x="0" y="259"/>
                  </a:cubicBezTo>
                  <a:lnTo>
                    <a:pt x="0" y="1713"/>
                  </a:lnTo>
                  <a:cubicBezTo>
                    <a:pt x="0" y="2259"/>
                    <a:pt x="163" y="2795"/>
                    <a:pt x="469" y="3245"/>
                  </a:cubicBezTo>
                  <a:lnTo>
                    <a:pt x="507" y="3302"/>
                  </a:lnTo>
                  <a:lnTo>
                    <a:pt x="507" y="565"/>
                  </a:lnTo>
                  <a:cubicBezTo>
                    <a:pt x="507" y="412"/>
                    <a:pt x="431" y="259"/>
                    <a:pt x="306" y="163"/>
                  </a:cubicBezTo>
                  <a:lnTo>
                    <a:pt x="77" y="0"/>
                  </a:lnTo>
                  <a:close/>
                </a:path>
              </a:pathLst>
            </a:custGeom>
            <a:solidFill>
              <a:srgbClr val="909F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0" name="Google Shape;12681;p82">
              <a:extLst>
                <a:ext uri="{FF2B5EF4-FFF2-40B4-BE49-F238E27FC236}">
                  <a16:creationId xmlns:a16="http://schemas.microsoft.com/office/drawing/2014/main" id="{B6BFA2EC-21E3-4EA7-3D74-8EBF2FD85EE2}"/>
                </a:ext>
              </a:extLst>
            </p:cNvPr>
            <p:cNvSpPr/>
            <p:nvPr/>
          </p:nvSpPr>
          <p:spPr>
            <a:xfrm>
              <a:off x="6349974" y="3564757"/>
              <a:ext cx="13104" cy="86711"/>
            </a:xfrm>
            <a:custGeom>
              <a:avLst/>
              <a:gdLst/>
              <a:ahLst/>
              <a:cxnLst/>
              <a:rect l="l" t="t" r="r" b="b"/>
              <a:pathLst>
                <a:path w="499" h="3302" extrusionOk="0">
                  <a:moveTo>
                    <a:pt x="422" y="0"/>
                  </a:moveTo>
                  <a:lnTo>
                    <a:pt x="202" y="163"/>
                  </a:lnTo>
                  <a:cubicBezTo>
                    <a:pt x="77" y="259"/>
                    <a:pt x="1" y="412"/>
                    <a:pt x="1" y="565"/>
                  </a:cubicBezTo>
                  <a:lnTo>
                    <a:pt x="1" y="3302"/>
                  </a:lnTo>
                  <a:lnTo>
                    <a:pt x="39" y="3245"/>
                  </a:lnTo>
                  <a:cubicBezTo>
                    <a:pt x="345" y="2795"/>
                    <a:pt x="498" y="2259"/>
                    <a:pt x="498" y="1713"/>
                  </a:cubicBezTo>
                  <a:lnTo>
                    <a:pt x="498" y="259"/>
                  </a:lnTo>
                  <a:cubicBezTo>
                    <a:pt x="498" y="163"/>
                    <a:pt x="479" y="77"/>
                    <a:pt x="422" y="0"/>
                  </a:cubicBezTo>
                  <a:close/>
                </a:path>
              </a:pathLst>
            </a:custGeom>
            <a:solidFill>
              <a:srgbClr val="909F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1" name="Google Shape;12682;p82">
              <a:extLst>
                <a:ext uri="{FF2B5EF4-FFF2-40B4-BE49-F238E27FC236}">
                  <a16:creationId xmlns:a16="http://schemas.microsoft.com/office/drawing/2014/main" id="{1B22544B-6279-BBBE-3665-B963B6E51AA6}"/>
                </a:ext>
              </a:extLst>
            </p:cNvPr>
            <p:cNvSpPr/>
            <p:nvPr/>
          </p:nvSpPr>
          <p:spPr>
            <a:xfrm>
              <a:off x="6303494" y="3546532"/>
              <a:ext cx="40467" cy="104935"/>
            </a:xfrm>
            <a:custGeom>
              <a:avLst/>
              <a:gdLst/>
              <a:ahLst/>
              <a:cxnLst/>
              <a:rect l="l" t="t" r="r" b="b"/>
              <a:pathLst>
                <a:path w="1541" h="3996" extrusionOk="0">
                  <a:moveTo>
                    <a:pt x="244" y="0"/>
                  </a:moveTo>
                  <a:cubicBezTo>
                    <a:pt x="232" y="0"/>
                    <a:pt x="220" y="5"/>
                    <a:pt x="211" y="15"/>
                  </a:cubicBezTo>
                  <a:lnTo>
                    <a:pt x="0" y="283"/>
                  </a:lnTo>
                  <a:lnTo>
                    <a:pt x="345" y="704"/>
                  </a:lnTo>
                  <a:cubicBezTo>
                    <a:pt x="367" y="732"/>
                    <a:pt x="399" y="747"/>
                    <a:pt x="431" y="747"/>
                  </a:cubicBezTo>
                  <a:cubicBezTo>
                    <a:pt x="454" y="747"/>
                    <a:pt x="478" y="739"/>
                    <a:pt x="498" y="723"/>
                  </a:cubicBezTo>
                  <a:lnTo>
                    <a:pt x="641" y="599"/>
                  </a:lnTo>
                  <a:lnTo>
                    <a:pt x="641" y="3996"/>
                  </a:lnTo>
                  <a:lnTo>
                    <a:pt x="900" y="3996"/>
                  </a:lnTo>
                  <a:lnTo>
                    <a:pt x="900" y="599"/>
                  </a:lnTo>
                  <a:lnTo>
                    <a:pt x="1043" y="713"/>
                  </a:lnTo>
                  <a:cubicBezTo>
                    <a:pt x="1065" y="735"/>
                    <a:pt x="1090" y="745"/>
                    <a:pt x="1115" y="745"/>
                  </a:cubicBezTo>
                  <a:cubicBezTo>
                    <a:pt x="1146" y="745"/>
                    <a:pt x="1175" y="730"/>
                    <a:pt x="1196" y="704"/>
                  </a:cubicBezTo>
                  <a:lnTo>
                    <a:pt x="1541" y="283"/>
                  </a:lnTo>
                  <a:lnTo>
                    <a:pt x="1321" y="15"/>
                  </a:lnTo>
                  <a:cubicBezTo>
                    <a:pt x="1311" y="5"/>
                    <a:pt x="1299" y="0"/>
                    <a:pt x="1287" y="0"/>
                  </a:cubicBezTo>
                  <a:cubicBezTo>
                    <a:pt x="1275" y="0"/>
                    <a:pt x="1263" y="5"/>
                    <a:pt x="1254" y="15"/>
                  </a:cubicBezTo>
                  <a:lnTo>
                    <a:pt x="766" y="493"/>
                  </a:lnTo>
                  <a:lnTo>
                    <a:pt x="278" y="15"/>
                  </a:lnTo>
                  <a:cubicBezTo>
                    <a:pt x="268" y="5"/>
                    <a:pt x="256" y="0"/>
                    <a:pt x="244" y="0"/>
                  </a:cubicBezTo>
                  <a:close/>
                </a:path>
              </a:pathLst>
            </a:custGeom>
            <a:solidFill>
              <a:srgbClr val="909F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2" name="Google Shape;12683;p82">
              <a:extLst>
                <a:ext uri="{FF2B5EF4-FFF2-40B4-BE49-F238E27FC236}">
                  <a16:creationId xmlns:a16="http://schemas.microsoft.com/office/drawing/2014/main" id="{8539D2FF-BC67-AFB7-D267-CA4301647029}"/>
                </a:ext>
              </a:extLst>
            </p:cNvPr>
            <p:cNvSpPr/>
            <p:nvPr/>
          </p:nvSpPr>
          <p:spPr>
            <a:xfrm>
              <a:off x="6320563" y="3664755"/>
              <a:ext cx="6565" cy="32720"/>
            </a:xfrm>
            <a:custGeom>
              <a:avLst/>
              <a:gdLst/>
              <a:ahLst/>
              <a:cxnLst/>
              <a:rect l="l" t="t" r="r" b="b"/>
              <a:pathLst>
                <a:path w="250" h="1246" extrusionOk="0">
                  <a:moveTo>
                    <a:pt x="132" y="0"/>
                  </a:moveTo>
                  <a:cubicBezTo>
                    <a:pt x="127" y="0"/>
                    <a:pt x="121" y="0"/>
                    <a:pt x="116" y="1"/>
                  </a:cubicBezTo>
                  <a:cubicBezTo>
                    <a:pt x="49" y="1"/>
                    <a:pt x="1" y="49"/>
                    <a:pt x="1" y="116"/>
                  </a:cubicBezTo>
                  <a:lnTo>
                    <a:pt x="1" y="1245"/>
                  </a:lnTo>
                  <a:lnTo>
                    <a:pt x="250" y="1245"/>
                  </a:lnTo>
                  <a:lnTo>
                    <a:pt x="250" y="116"/>
                  </a:lnTo>
                  <a:cubicBezTo>
                    <a:pt x="250" y="54"/>
                    <a:pt x="200" y="0"/>
                    <a:pt x="132" y="0"/>
                  </a:cubicBezTo>
                  <a:close/>
                </a:path>
              </a:pathLst>
            </a:custGeom>
            <a:solidFill>
              <a:srgbClr val="4B63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3" name="Google Shape;12684;p82">
              <a:extLst>
                <a:ext uri="{FF2B5EF4-FFF2-40B4-BE49-F238E27FC236}">
                  <a16:creationId xmlns:a16="http://schemas.microsoft.com/office/drawing/2014/main" id="{A617F149-650F-67EF-4484-6A99BC34AB79}"/>
                </a:ext>
              </a:extLst>
            </p:cNvPr>
            <p:cNvSpPr/>
            <p:nvPr/>
          </p:nvSpPr>
          <p:spPr>
            <a:xfrm>
              <a:off x="6297454" y="3480567"/>
              <a:ext cx="52546" cy="26418"/>
            </a:xfrm>
            <a:custGeom>
              <a:avLst/>
              <a:gdLst/>
              <a:ahLst/>
              <a:cxnLst/>
              <a:rect l="l" t="t" r="r" b="b"/>
              <a:pathLst>
                <a:path w="2001" h="1006" extrusionOk="0">
                  <a:moveTo>
                    <a:pt x="747" y="0"/>
                  </a:moveTo>
                  <a:cubicBezTo>
                    <a:pt x="335" y="0"/>
                    <a:pt x="0" y="335"/>
                    <a:pt x="0" y="756"/>
                  </a:cubicBezTo>
                  <a:cubicBezTo>
                    <a:pt x="0" y="756"/>
                    <a:pt x="747" y="1005"/>
                    <a:pt x="2001" y="1005"/>
                  </a:cubicBezTo>
                  <a:lnTo>
                    <a:pt x="2001" y="756"/>
                  </a:lnTo>
                  <a:cubicBezTo>
                    <a:pt x="2001" y="335"/>
                    <a:pt x="1666" y="0"/>
                    <a:pt x="124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4" name="Google Shape;12685;p82">
              <a:extLst>
                <a:ext uri="{FF2B5EF4-FFF2-40B4-BE49-F238E27FC236}">
                  <a16:creationId xmlns:a16="http://schemas.microsoft.com/office/drawing/2014/main" id="{2DE0D76C-4A4B-F32A-C0FA-24FD41ECE11A}"/>
                </a:ext>
              </a:extLst>
            </p:cNvPr>
            <p:cNvSpPr/>
            <p:nvPr/>
          </p:nvSpPr>
          <p:spPr>
            <a:xfrm>
              <a:off x="6297454" y="3480567"/>
              <a:ext cx="36213" cy="23897"/>
            </a:xfrm>
            <a:custGeom>
              <a:avLst/>
              <a:gdLst/>
              <a:ahLst/>
              <a:cxnLst/>
              <a:rect l="l" t="t" r="r" b="b"/>
              <a:pathLst>
                <a:path w="1379" h="910" extrusionOk="0">
                  <a:moveTo>
                    <a:pt x="756" y="0"/>
                  </a:moveTo>
                  <a:cubicBezTo>
                    <a:pt x="335" y="0"/>
                    <a:pt x="0" y="335"/>
                    <a:pt x="0" y="756"/>
                  </a:cubicBezTo>
                  <a:cubicBezTo>
                    <a:pt x="249" y="823"/>
                    <a:pt x="498" y="881"/>
                    <a:pt x="756" y="909"/>
                  </a:cubicBezTo>
                  <a:lnTo>
                    <a:pt x="747" y="756"/>
                  </a:lnTo>
                  <a:cubicBezTo>
                    <a:pt x="747" y="383"/>
                    <a:pt x="1015" y="77"/>
                    <a:pt x="1379" y="10"/>
                  </a:cubicBezTo>
                  <a:cubicBezTo>
                    <a:pt x="1331" y="10"/>
                    <a:pt x="1292" y="0"/>
                    <a:pt x="125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5" name="Google Shape;12686;p82">
              <a:extLst>
                <a:ext uri="{FF2B5EF4-FFF2-40B4-BE49-F238E27FC236}">
                  <a16:creationId xmlns:a16="http://schemas.microsoft.com/office/drawing/2014/main" id="{7A92110B-5EF8-6CE5-DD99-EEA4FBF4DE8D}"/>
                </a:ext>
              </a:extLst>
            </p:cNvPr>
            <p:cNvSpPr/>
            <p:nvPr/>
          </p:nvSpPr>
          <p:spPr>
            <a:xfrm>
              <a:off x="6415808" y="3533087"/>
              <a:ext cx="26181" cy="26418"/>
            </a:xfrm>
            <a:custGeom>
              <a:avLst/>
              <a:gdLst/>
              <a:ahLst/>
              <a:cxnLst/>
              <a:rect l="l" t="t" r="r" b="b"/>
              <a:pathLst>
                <a:path w="997" h="1006" extrusionOk="0">
                  <a:moveTo>
                    <a:pt x="1" y="0"/>
                  </a:moveTo>
                  <a:lnTo>
                    <a:pt x="1" y="1005"/>
                  </a:lnTo>
                  <a:lnTo>
                    <a:pt x="996" y="1005"/>
                  </a:lnTo>
                  <a:lnTo>
                    <a:pt x="996" y="0"/>
                  </a:lnTo>
                  <a:close/>
                </a:path>
              </a:pathLst>
            </a:custGeom>
            <a:solidFill>
              <a:srgbClr val="ACBD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6" name="Google Shape;12687;p82">
              <a:extLst>
                <a:ext uri="{FF2B5EF4-FFF2-40B4-BE49-F238E27FC236}">
                  <a16:creationId xmlns:a16="http://schemas.microsoft.com/office/drawing/2014/main" id="{0C8CAFCC-F05B-74EE-1C89-EC75A92BB890}"/>
                </a:ext>
              </a:extLst>
            </p:cNvPr>
            <p:cNvSpPr/>
            <p:nvPr/>
          </p:nvSpPr>
          <p:spPr>
            <a:xfrm>
              <a:off x="6414574" y="3533087"/>
              <a:ext cx="28676" cy="19931"/>
            </a:xfrm>
            <a:custGeom>
              <a:avLst/>
              <a:gdLst/>
              <a:ahLst/>
              <a:cxnLst/>
              <a:rect l="l" t="t" r="r" b="b"/>
              <a:pathLst>
                <a:path w="1092" h="759" extrusionOk="0">
                  <a:moveTo>
                    <a:pt x="48" y="0"/>
                  </a:moveTo>
                  <a:lnTo>
                    <a:pt x="48" y="508"/>
                  </a:lnTo>
                  <a:cubicBezTo>
                    <a:pt x="48" y="555"/>
                    <a:pt x="29" y="603"/>
                    <a:pt x="0" y="651"/>
                  </a:cubicBezTo>
                  <a:cubicBezTo>
                    <a:pt x="172" y="723"/>
                    <a:pt x="359" y="759"/>
                    <a:pt x="546" y="759"/>
                  </a:cubicBezTo>
                  <a:cubicBezTo>
                    <a:pt x="732" y="759"/>
                    <a:pt x="919" y="723"/>
                    <a:pt x="1091" y="651"/>
                  </a:cubicBezTo>
                  <a:cubicBezTo>
                    <a:pt x="1062" y="603"/>
                    <a:pt x="1043" y="555"/>
                    <a:pt x="1043" y="508"/>
                  </a:cubicBezTo>
                  <a:lnTo>
                    <a:pt x="1043" y="0"/>
                  </a:lnTo>
                  <a:close/>
                </a:path>
              </a:pathLst>
            </a:custGeom>
            <a:solidFill>
              <a:srgbClr val="96AB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7" name="Google Shape;12688;p82">
              <a:extLst>
                <a:ext uri="{FF2B5EF4-FFF2-40B4-BE49-F238E27FC236}">
                  <a16:creationId xmlns:a16="http://schemas.microsoft.com/office/drawing/2014/main" id="{C21DDF24-BDE3-AE54-6BC6-8AF8D694332E}"/>
                </a:ext>
              </a:extLst>
            </p:cNvPr>
            <p:cNvSpPr/>
            <p:nvPr/>
          </p:nvSpPr>
          <p:spPr>
            <a:xfrm>
              <a:off x="6389443" y="3553938"/>
              <a:ext cx="78938" cy="97530"/>
            </a:xfrm>
            <a:custGeom>
              <a:avLst/>
              <a:gdLst/>
              <a:ahLst/>
              <a:cxnLst/>
              <a:rect l="l" t="t" r="r" b="b"/>
              <a:pathLst>
                <a:path w="3006" h="3714" extrusionOk="0">
                  <a:moveTo>
                    <a:pt x="737" y="1"/>
                  </a:moveTo>
                  <a:lnTo>
                    <a:pt x="278" y="230"/>
                  </a:lnTo>
                  <a:cubicBezTo>
                    <a:pt x="105" y="317"/>
                    <a:pt x="0" y="489"/>
                    <a:pt x="0" y="680"/>
                  </a:cubicBezTo>
                  <a:lnTo>
                    <a:pt x="0" y="2135"/>
                  </a:lnTo>
                  <a:cubicBezTo>
                    <a:pt x="0" y="2671"/>
                    <a:pt x="163" y="3207"/>
                    <a:pt x="459" y="3657"/>
                  </a:cubicBezTo>
                  <a:lnTo>
                    <a:pt x="498" y="3714"/>
                  </a:lnTo>
                  <a:lnTo>
                    <a:pt x="2508" y="3714"/>
                  </a:lnTo>
                  <a:lnTo>
                    <a:pt x="2536" y="3657"/>
                  </a:lnTo>
                  <a:cubicBezTo>
                    <a:pt x="2842" y="3207"/>
                    <a:pt x="3005" y="2671"/>
                    <a:pt x="3005" y="2135"/>
                  </a:cubicBezTo>
                  <a:lnTo>
                    <a:pt x="3005" y="680"/>
                  </a:lnTo>
                  <a:cubicBezTo>
                    <a:pt x="3005" y="489"/>
                    <a:pt x="2900" y="317"/>
                    <a:pt x="2728" y="230"/>
                  </a:cubicBezTo>
                  <a:lnTo>
                    <a:pt x="2268" y="1"/>
                  </a:lnTo>
                  <a:cubicBezTo>
                    <a:pt x="2101" y="203"/>
                    <a:pt x="1593" y="211"/>
                    <a:pt x="1513" y="211"/>
                  </a:cubicBezTo>
                  <a:cubicBezTo>
                    <a:pt x="1506" y="211"/>
                    <a:pt x="1503" y="211"/>
                    <a:pt x="1503" y="211"/>
                  </a:cubicBezTo>
                  <a:cubicBezTo>
                    <a:pt x="1503" y="211"/>
                    <a:pt x="1499" y="211"/>
                    <a:pt x="1492" y="211"/>
                  </a:cubicBezTo>
                  <a:cubicBezTo>
                    <a:pt x="1412" y="211"/>
                    <a:pt x="904" y="203"/>
                    <a:pt x="73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8" name="Google Shape;12689;p82">
              <a:extLst>
                <a:ext uri="{FF2B5EF4-FFF2-40B4-BE49-F238E27FC236}">
                  <a16:creationId xmlns:a16="http://schemas.microsoft.com/office/drawing/2014/main" id="{C95D1EC2-AC84-B746-B7B7-237C29D18A7E}"/>
                </a:ext>
              </a:extLst>
            </p:cNvPr>
            <p:cNvSpPr/>
            <p:nvPr/>
          </p:nvSpPr>
          <p:spPr>
            <a:xfrm>
              <a:off x="6402494" y="3651441"/>
              <a:ext cx="52809" cy="46034"/>
            </a:xfrm>
            <a:custGeom>
              <a:avLst/>
              <a:gdLst/>
              <a:ahLst/>
              <a:cxnLst/>
              <a:rect l="l" t="t" r="r" b="b"/>
              <a:pathLst>
                <a:path w="2011" h="1753" extrusionOk="0">
                  <a:moveTo>
                    <a:pt x="1" y="1"/>
                  </a:moveTo>
                  <a:lnTo>
                    <a:pt x="1" y="1503"/>
                  </a:lnTo>
                  <a:cubicBezTo>
                    <a:pt x="1" y="1647"/>
                    <a:pt x="116" y="1752"/>
                    <a:pt x="250" y="1752"/>
                  </a:cubicBezTo>
                  <a:lnTo>
                    <a:pt x="1752" y="1752"/>
                  </a:lnTo>
                  <a:cubicBezTo>
                    <a:pt x="1896" y="1752"/>
                    <a:pt x="2011" y="1647"/>
                    <a:pt x="2011" y="1503"/>
                  </a:cubicBezTo>
                  <a:lnTo>
                    <a:pt x="2011" y="1"/>
                  </a:lnTo>
                  <a:close/>
                </a:path>
              </a:pathLst>
            </a:custGeom>
            <a:solidFill>
              <a:srgbClr val="7689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9" name="Google Shape;12690;p82">
              <a:extLst>
                <a:ext uri="{FF2B5EF4-FFF2-40B4-BE49-F238E27FC236}">
                  <a16:creationId xmlns:a16="http://schemas.microsoft.com/office/drawing/2014/main" id="{B1D9E4AE-C399-5283-35DD-068455093255}"/>
                </a:ext>
              </a:extLst>
            </p:cNvPr>
            <p:cNvSpPr/>
            <p:nvPr/>
          </p:nvSpPr>
          <p:spPr>
            <a:xfrm>
              <a:off x="6389443" y="3564757"/>
              <a:ext cx="13077" cy="86711"/>
            </a:xfrm>
            <a:custGeom>
              <a:avLst/>
              <a:gdLst/>
              <a:ahLst/>
              <a:cxnLst/>
              <a:rect l="l" t="t" r="r" b="b"/>
              <a:pathLst>
                <a:path w="498" h="3302" extrusionOk="0">
                  <a:moveTo>
                    <a:pt x="77" y="0"/>
                  </a:moveTo>
                  <a:cubicBezTo>
                    <a:pt x="29" y="77"/>
                    <a:pt x="0" y="163"/>
                    <a:pt x="0" y="259"/>
                  </a:cubicBezTo>
                  <a:lnTo>
                    <a:pt x="0" y="1713"/>
                  </a:lnTo>
                  <a:cubicBezTo>
                    <a:pt x="0" y="2259"/>
                    <a:pt x="163" y="2795"/>
                    <a:pt x="459" y="3245"/>
                  </a:cubicBezTo>
                  <a:lnTo>
                    <a:pt x="498" y="3302"/>
                  </a:lnTo>
                  <a:lnTo>
                    <a:pt x="498" y="565"/>
                  </a:lnTo>
                  <a:cubicBezTo>
                    <a:pt x="498" y="412"/>
                    <a:pt x="431" y="259"/>
                    <a:pt x="297" y="163"/>
                  </a:cubicBezTo>
                  <a:lnTo>
                    <a:pt x="77"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0" name="Google Shape;12691;p82">
              <a:extLst>
                <a:ext uri="{FF2B5EF4-FFF2-40B4-BE49-F238E27FC236}">
                  <a16:creationId xmlns:a16="http://schemas.microsoft.com/office/drawing/2014/main" id="{7BCF14D8-AD15-02B3-0528-84F1F1E50A8D}"/>
                </a:ext>
              </a:extLst>
            </p:cNvPr>
            <p:cNvSpPr/>
            <p:nvPr/>
          </p:nvSpPr>
          <p:spPr>
            <a:xfrm>
              <a:off x="6455277" y="3564757"/>
              <a:ext cx="13104" cy="86711"/>
            </a:xfrm>
            <a:custGeom>
              <a:avLst/>
              <a:gdLst/>
              <a:ahLst/>
              <a:cxnLst/>
              <a:rect l="l" t="t" r="r" b="b"/>
              <a:pathLst>
                <a:path w="499" h="3302" extrusionOk="0">
                  <a:moveTo>
                    <a:pt x="422" y="0"/>
                  </a:moveTo>
                  <a:lnTo>
                    <a:pt x="202" y="163"/>
                  </a:lnTo>
                  <a:cubicBezTo>
                    <a:pt x="68" y="259"/>
                    <a:pt x="1" y="412"/>
                    <a:pt x="1" y="565"/>
                  </a:cubicBezTo>
                  <a:lnTo>
                    <a:pt x="1" y="3302"/>
                  </a:lnTo>
                  <a:lnTo>
                    <a:pt x="39" y="3245"/>
                  </a:lnTo>
                  <a:cubicBezTo>
                    <a:pt x="335" y="2795"/>
                    <a:pt x="498" y="2259"/>
                    <a:pt x="498" y="1713"/>
                  </a:cubicBezTo>
                  <a:lnTo>
                    <a:pt x="498" y="259"/>
                  </a:lnTo>
                  <a:cubicBezTo>
                    <a:pt x="498" y="163"/>
                    <a:pt x="469" y="77"/>
                    <a:pt x="42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1" name="Google Shape;12692;p82">
              <a:extLst>
                <a:ext uri="{FF2B5EF4-FFF2-40B4-BE49-F238E27FC236}">
                  <a16:creationId xmlns:a16="http://schemas.microsoft.com/office/drawing/2014/main" id="{3D5E0D86-451B-E8D3-3F86-0934AE34B5D3}"/>
                </a:ext>
              </a:extLst>
            </p:cNvPr>
            <p:cNvSpPr/>
            <p:nvPr/>
          </p:nvSpPr>
          <p:spPr>
            <a:xfrm>
              <a:off x="6408797" y="3546270"/>
              <a:ext cx="40230" cy="105198"/>
            </a:xfrm>
            <a:custGeom>
              <a:avLst/>
              <a:gdLst/>
              <a:ahLst/>
              <a:cxnLst/>
              <a:rect l="l" t="t" r="r" b="b"/>
              <a:pathLst>
                <a:path w="1532" h="4006" extrusionOk="0">
                  <a:moveTo>
                    <a:pt x="244" y="1"/>
                  </a:moveTo>
                  <a:cubicBezTo>
                    <a:pt x="232" y="1"/>
                    <a:pt x="220" y="6"/>
                    <a:pt x="211" y="15"/>
                  </a:cubicBezTo>
                  <a:lnTo>
                    <a:pt x="0" y="293"/>
                  </a:lnTo>
                  <a:lnTo>
                    <a:pt x="335" y="714"/>
                  </a:lnTo>
                  <a:cubicBezTo>
                    <a:pt x="355" y="739"/>
                    <a:pt x="386" y="751"/>
                    <a:pt x="418" y="751"/>
                  </a:cubicBezTo>
                  <a:cubicBezTo>
                    <a:pt x="446" y="751"/>
                    <a:pt x="475" y="741"/>
                    <a:pt x="498" y="723"/>
                  </a:cubicBezTo>
                  <a:lnTo>
                    <a:pt x="641" y="609"/>
                  </a:lnTo>
                  <a:lnTo>
                    <a:pt x="641" y="4006"/>
                  </a:lnTo>
                  <a:lnTo>
                    <a:pt x="890" y="4006"/>
                  </a:lnTo>
                  <a:lnTo>
                    <a:pt x="890" y="609"/>
                  </a:lnTo>
                  <a:lnTo>
                    <a:pt x="1034" y="723"/>
                  </a:lnTo>
                  <a:cubicBezTo>
                    <a:pt x="1055" y="745"/>
                    <a:pt x="1081" y="755"/>
                    <a:pt x="1106" y="755"/>
                  </a:cubicBezTo>
                  <a:cubicBezTo>
                    <a:pt x="1136" y="755"/>
                    <a:pt x="1166" y="740"/>
                    <a:pt x="1187" y="714"/>
                  </a:cubicBezTo>
                  <a:lnTo>
                    <a:pt x="1531" y="293"/>
                  </a:lnTo>
                  <a:lnTo>
                    <a:pt x="1321" y="25"/>
                  </a:lnTo>
                  <a:cubicBezTo>
                    <a:pt x="1311" y="15"/>
                    <a:pt x="1299" y="10"/>
                    <a:pt x="1287" y="10"/>
                  </a:cubicBezTo>
                  <a:cubicBezTo>
                    <a:pt x="1275" y="10"/>
                    <a:pt x="1263" y="15"/>
                    <a:pt x="1254" y="25"/>
                  </a:cubicBezTo>
                  <a:lnTo>
                    <a:pt x="766" y="503"/>
                  </a:lnTo>
                  <a:lnTo>
                    <a:pt x="278" y="15"/>
                  </a:lnTo>
                  <a:cubicBezTo>
                    <a:pt x="268" y="6"/>
                    <a:pt x="256" y="1"/>
                    <a:pt x="24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2" name="Google Shape;12693;p82">
              <a:extLst>
                <a:ext uri="{FF2B5EF4-FFF2-40B4-BE49-F238E27FC236}">
                  <a16:creationId xmlns:a16="http://schemas.microsoft.com/office/drawing/2014/main" id="{EE372C59-3B63-1C27-0840-13F0DF80AD4C}"/>
                </a:ext>
              </a:extLst>
            </p:cNvPr>
            <p:cNvSpPr/>
            <p:nvPr/>
          </p:nvSpPr>
          <p:spPr>
            <a:xfrm>
              <a:off x="6425866" y="3664781"/>
              <a:ext cx="6329" cy="32694"/>
            </a:xfrm>
            <a:custGeom>
              <a:avLst/>
              <a:gdLst/>
              <a:ahLst/>
              <a:cxnLst/>
              <a:rect l="l" t="t" r="r" b="b"/>
              <a:pathLst>
                <a:path w="241" h="1245" extrusionOk="0">
                  <a:moveTo>
                    <a:pt x="116" y="0"/>
                  </a:moveTo>
                  <a:cubicBezTo>
                    <a:pt x="49" y="0"/>
                    <a:pt x="1" y="48"/>
                    <a:pt x="1" y="115"/>
                  </a:cubicBezTo>
                  <a:lnTo>
                    <a:pt x="1" y="1244"/>
                  </a:lnTo>
                  <a:lnTo>
                    <a:pt x="240" y="1244"/>
                  </a:lnTo>
                  <a:lnTo>
                    <a:pt x="240" y="115"/>
                  </a:lnTo>
                  <a:cubicBezTo>
                    <a:pt x="240" y="48"/>
                    <a:pt x="183" y="0"/>
                    <a:pt x="116" y="0"/>
                  </a:cubicBezTo>
                  <a:close/>
                </a:path>
              </a:pathLst>
            </a:custGeom>
            <a:solidFill>
              <a:srgbClr val="6379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3" name="Google Shape;12694;p82">
              <a:extLst>
                <a:ext uri="{FF2B5EF4-FFF2-40B4-BE49-F238E27FC236}">
                  <a16:creationId xmlns:a16="http://schemas.microsoft.com/office/drawing/2014/main" id="{D4852337-3EA6-63DD-8B11-8CAAE97BA856}"/>
                </a:ext>
              </a:extLst>
            </p:cNvPr>
            <p:cNvSpPr/>
            <p:nvPr/>
          </p:nvSpPr>
          <p:spPr>
            <a:xfrm>
              <a:off x="6402494" y="3480567"/>
              <a:ext cx="52809" cy="59321"/>
            </a:xfrm>
            <a:custGeom>
              <a:avLst/>
              <a:gdLst/>
              <a:ahLst/>
              <a:cxnLst/>
              <a:rect l="l" t="t" r="r" b="b"/>
              <a:pathLst>
                <a:path w="2011" h="2259" extrusionOk="0">
                  <a:moveTo>
                    <a:pt x="757" y="0"/>
                  </a:moveTo>
                  <a:cubicBezTo>
                    <a:pt x="345" y="0"/>
                    <a:pt x="1" y="335"/>
                    <a:pt x="1" y="756"/>
                  </a:cubicBezTo>
                  <a:lnTo>
                    <a:pt x="1" y="1254"/>
                  </a:lnTo>
                  <a:cubicBezTo>
                    <a:pt x="1" y="1809"/>
                    <a:pt x="451" y="2259"/>
                    <a:pt x="1006" y="2259"/>
                  </a:cubicBezTo>
                  <a:cubicBezTo>
                    <a:pt x="1561" y="2259"/>
                    <a:pt x="2011" y="1809"/>
                    <a:pt x="2011" y="1254"/>
                  </a:cubicBezTo>
                  <a:lnTo>
                    <a:pt x="2011" y="756"/>
                  </a:lnTo>
                  <a:cubicBezTo>
                    <a:pt x="2011" y="335"/>
                    <a:pt x="1676" y="0"/>
                    <a:pt x="1254" y="0"/>
                  </a:cubicBezTo>
                  <a:close/>
                </a:path>
              </a:pathLst>
            </a:custGeom>
            <a:solidFill>
              <a:srgbClr val="BEC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4" name="Google Shape;12695;p82">
              <a:extLst>
                <a:ext uri="{FF2B5EF4-FFF2-40B4-BE49-F238E27FC236}">
                  <a16:creationId xmlns:a16="http://schemas.microsoft.com/office/drawing/2014/main" id="{D16A95F6-2D2D-DB07-F70E-920BBB346C01}"/>
                </a:ext>
              </a:extLst>
            </p:cNvPr>
            <p:cNvSpPr/>
            <p:nvPr/>
          </p:nvSpPr>
          <p:spPr>
            <a:xfrm>
              <a:off x="6402757" y="3480567"/>
              <a:ext cx="36213" cy="59269"/>
            </a:xfrm>
            <a:custGeom>
              <a:avLst/>
              <a:gdLst/>
              <a:ahLst/>
              <a:cxnLst/>
              <a:rect l="l" t="t" r="r" b="b"/>
              <a:pathLst>
                <a:path w="1379" h="2257" extrusionOk="0">
                  <a:moveTo>
                    <a:pt x="747" y="0"/>
                  </a:moveTo>
                  <a:cubicBezTo>
                    <a:pt x="335" y="0"/>
                    <a:pt x="0" y="335"/>
                    <a:pt x="0" y="756"/>
                  </a:cubicBezTo>
                  <a:lnTo>
                    <a:pt x="0" y="1254"/>
                  </a:lnTo>
                  <a:cubicBezTo>
                    <a:pt x="0" y="1828"/>
                    <a:pt x="471" y="2257"/>
                    <a:pt x="1001" y="2257"/>
                  </a:cubicBezTo>
                  <a:cubicBezTo>
                    <a:pt x="1125" y="2257"/>
                    <a:pt x="1253" y="2233"/>
                    <a:pt x="1378" y="2182"/>
                  </a:cubicBezTo>
                  <a:cubicBezTo>
                    <a:pt x="996" y="2029"/>
                    <a:pt x="747" y="1665"/>
                    <a:pt x="747" y="1254"/>
                  </a:cubicBezTo>
                  <a:lnTo>
                    <a:pt x="747" y="756"/>
                  </a:lnTo>
                  <a:cubicBezTo>
                    <a:pt x="747" y="383"/>
                    <a:pt x="1005" y="77"/>
                    <a:pt x="1369" y="10"/>
                  </a:cubicBezTo>
                  <a:cubicBezTo>
                    <a:pt x="1331" y="10"/>
                    <a:pt x="1292" y="0"/>
                    <a:pt x="1254" y="0"/>
                  </a:cubicBezTo>
                  <a:close/>
                </a:path>
              </a:pathLst>
            </a:custGeom>
            <a:solidFill>
              <a:srgbClr val="ACBD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5" name="Google Shape;12696;p82">
              <a:extLst>
                <a:ext uri="{FF2B5EF4-FFF2-40B4-BE49-F238E27FC236}">
                  <a16:creationId xmlns:a16="http://schemas.microsoft.com/office/drawing/2014/main" id="{292B42A8-9A40-A7D7-8B85-12A4873C1E50}"/>
                </a:ext>
              </a:extLst>
            </p:cNvPr>
            <p:cNvSpPr/>
            <p:nvPr/>
          </p:nvSpPr>
          <p:spPr>
            <a:xfrm>
              <a:off x="6402494" y="3480567"/>
              <a:ext cx="52809" cy="26418"/>
            </a:xfrm>
            <a:custGeom>
              <a:avLst/>
              <a:gdLst/>
              <a:ahLst/>
              <a:cxnLst/>
              <a:rect l="l" t="t" r="r" b="b"/>
              <a:pathLst>
                <a:path w="2011" h="1006" extrusionOk="0">
                  <a:moveTo>
                    <a:pt x="757" y="0"/>
                  </a:moveTo>
                  <a:cubicBezTo>
                    <a:pt x="336" y="0"/>
                    <a:pt x="1" y="335"/>
                    <a:pt x="1" y="756"/>
                  </a:cubicBezTo>
                  <a:cubicBezTo>
                    <a:pt x="1" y="756"/>
                    <a:pt x="757" y="1005"/>
                    <a:pt x="2011" y="1005"/>
                  </a:cubicBezTo>
                  <a:lnTo>
                    <a:pt x="2011" y="756"/>
                  </a:lnTo>
                  <a:cubicBezTo>
                    <a:pt x="2011" y="335"/>
                    <a:pt x="1666" y="0"/>
                    <a:pt x="125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6" name="Google Shape;12697;p82">
              <a:extLst>
                <a:ext uri="{FF2B5EF4-FFF2-40B4-BE49-F238E27FC236}">
                  <a16:creationId xmlns:a16="http://schemas.microsoft.com/office/drawing/2014/main" id="{DEF31B09-5565-D255-1BE2-D2D843030730}"/>
                </a:ext>
              </a:extLst>
            </p:cNvPr>
            <p:cNvSpPr/>
            <p:nvPr/>
          </p:nvSpPr>
          <p:spPr>
            <a:xfrm>
              <a:off x="6402757" y="3480567"/>
              <a:ext cx="35950" cy="23897"/>
            </a:xfrm>
            <a:custGeom>
              <a:avLst/>
              <a:gdLst/>
              <a:ahLst/>
              <a:cxnLst/>
              <a:rect l="l" t="t" r="r" b="b"/>
              <a:pathLst>
                <a:path w="1369" h="910" extrusionOk="0">
                  <a:moveTo>
                    <a:pt x="747" y="0"/>
                  </a:moveTo>
                  <a:cubicBezTo>
                    <a:pt x="335" y="0"/>
                    <a:pt x="0" y="335"/>
                    <a:pt x="0" y="756"/>
                  </a:cubicBezTo>
                  <a:cubicBezTo>
                    <a:pt x="240" y="823"/>
                    <a:pt x="498" y="881"/>
                    <a:pt x="747" y="909"/>
                  </a:cubicBezTo>
                  <a:lnTo>
                    <a:pt x="747" y="756"/>
                  </a:lnTo>
                  <a:cubicBezTo>
                    <a:pt x="747" y="383"/>
                    <a:pt x="1005" y="77"/>
                    <a:pt x="1369" y="10"/>
                  </a:cubicBezTo>
                  <a:cubicBezTo>
                    <a:pt x="1331" y="10"/>
                    <a:pt x="1292" y="0"/>
                    <a:pt x="125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7" name="Google Shape;12698;p82">
              <a:extLst>
                <a:ext uri="{FF2B5EF4-FFF2-40B4-BE49-F238E27FC236}">
                  <a16:creationId xmlns:a16="http://schemas.microsoft.com/office/drawing/2014/main" id="{02E6D9F0-903D-1241-48D2-44F4977FCC71}"/>
                </a:ext>
              </a:extLst>
            </p:cNvPr>
            <p:cNvSpPr/>
            <p:nvPr/>
          </p:nvSpPr>
          <p:spPr>
            <a:xfrm>
              <a:off x="6520874" y="3533087"/>
              <a:ext cx="26418" cy="26418"/>
            </a:xfrm>
            <a:custGeom>
              <a:avLst/>
              <a:gdLst/>
              <a:ahLst/>
              <a:cxnLst/>
              <a:rect l="l" t="t" r="r" b="b"/>
              <a:pathLst>
                <a:path w="1006" h="1006" extrusionOk="0">
                  <a:moveTo>
                    <a:pt x="0" y="0"/>
                  </a:moveTo>
                  <a:lnTo>
                    <a:pt x="0" y="1005"/>
                  </a:lnTo>
                  <a:lnTo>
                    <a:pt x="1005" y="1005"/>
                  </a:lnTo>
                  <a:lnTo>
                    <a:pt x="1005" y="0"/>
                  </a:lnTo>
                  <a:close/>
                </a:path>
              </a:pathLst>
            </a:custGeom>
            <a:solidFill>
              <a:srgbClr val="ACBD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8" name="Google Shape;12699;p82">
              <a:extLst>
                <a:ext uri="{FF2B5EF4-FFF2-40B4-BE49-F238E27FC236}">
                  <a16:creationId xmlns:a16="http://schemas.microsoft.com/office/drawing/2014/main" id="{B0E45805-0AD8-7843-64B7-B2D737EE1E8F}"/>
                </a:ext>
              </a:extLst>
            </p:cNvPr>
            <p:cNvSpPr/>
            <p:nvPr/>
          </p:nvSpPr>
          <p:spPr>
            <a:xfrm>
              <a:off x="6519614" y="3533087"/>
              <a:ext cx="28939" cy="19931"/>
            </a:xfrm>
            <a:custGeom>
              <a:avLst/>
              <a:gdLst/>
              <a:ahLst/>
              <a:cxnLst/>
              <a:rect l="l" t="t" r="r" b="b"/>
              <a:pathLst>
                <a:path w="1102" h="759" extrusionOk="0">
                  <a:moveTo>
                    <a:pt x="48" y="0"/>
                  </a:moveTo>
                  <a:lnTo>
                    <a:pt x="48" y="508"/>
                  </a:lnTo>
                  <a:cubicBezTo>
                    <a:pt x="48" y="555"/>
                    <a:pt x="29" y="603"/>
                    <a:pt x="1" y="651"/>
                  </a:cubicBezTo>
                  <a:cubicBezTo>
                    <a:pt x="178" y="723"/>
                    <a:pt x="364" y="759"/>
                    <a:pt x="551" y="759"/>
                  </a:cubicBezTo>
                  <a:cubicBezTo>
                    <a:pt x="737" y="759"/>
                    <a:pt x="924" y="723"/>
                    <a:pt x="1101" y="651"/>
                  </a:cubicBezTo>
                  <a:cubicBezTo>
                    <a:pt x="1072" y="603"/>
                    <a:pt x="1053" y="555"/>
                    <a:pt x="1053" y="508"/>
                  </a:cubicBezTo>
                  <a:lnTo>
                    <a:pt x="1053" y="0"/>
                  </a:lnTo>
                  <a:close/>
                </a:path>
              </a:pathLst>
            </a:custGeom>
            <a:solidFill>
              <a:srgbClr val="96AB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9" name="Google Shape;12700;p82">
              <a:extLst>
                <a:ext uri="{FF2B5EF4-FFF2-40B4-BE49-F238E27FC236}">
                  <a16:creationId xmlns:a16="http://schemas.microsoft.com/office/drawing/2014/main" id="{6D480681-D374-49E2-A8F2-4DE6572B12A4}"/>
                </a:ext>
              </a:extLst>
            </p:cNvPr>
            <p:cNvSpPr/>
            <p:nvPr/>
          </p:nvSpPr>
          <p:spPr>
            <a:xfrm>
              <a:off x="6494483" y="3553938"/>
              <a:ext cx="79200" cy="97530"/>
            </a:xfrm>
            <a:custGeom>
              <a:avLst/>
              <a:gdLst/>
              <a:ahLst/>
              <a:cxnLst/>
              <a:rect l="l" t="t" r="r" b="b"/>
              <a:pathLst>
                <a:path w="3016" h="3714" extrusionOk="0">
                  <a:moveTo>
                    <a:pt x="737" y="1"/>
                  </a:moveTo>
                  <a:lnTo>
                    <a:pt x="278" y="230"/>
                  </a:lnTo>
                  <a:cubicBezTo>
                    <a:pt x="115" y="317"/>
                    <a:pt x="10" y="489"/>
                    <a:pt x="10" y="680"/>
                  </a:cubicBezTo>
                  <a:lnTo>
                    <a:pt x="10" y="2135"/>
                  </a:lnTo>
                  <a:cubicBezTo>
                    <a:pt x="1" y="2671"/>
                    <a:pt x="163" y="3207"/>
                    <a:pt x="469" y="3657"/>
                  </a:cubicBezTo>
                  <a:lnTo>
                    <a:pt x="508" y="3714"/>
                  </a:lnTo>
                  <a:lnTo>
                    <a:pt x="2508" y="3714"/>
                  </a:lnTo>
                  <a:lnTo>
                    <a:pt x="2546" y="3657"/>
                  </a:lnTo>
                  <a:cubicBezTo>
                    <a:pt x="2852" y="3207"/>
                    <a:pt x="3015" y="2671"/>
                    <a:pt x="3006" y="2135"/>
                  </a:cubicBezTo>
                  <a:lnTo>
                    <a:pt x="3006" y="680"/>
                  </a:lnTo>
                  <a:cubicBezTo>
                    <a:pt x="3006" y="489"/>
                    <a:pt x="2900" y="317"/>
                    <a:pt x="2738" y="230"/>
                  </a:cubicBezTo>
                  <a:lnTo>
                    <a:pt x="2278" y="1"/>
                  </a:lnTo>
                  <a:cubicBezTo>
                    <a:pt x="2111" y="203"/>
                    <a:pt x="1603" y="211"/>
                    <a:pt x="1523" y="211"/>
                  </a:cubicBezTo>
                  <a:cubicBezTo>
                    <a:pt x="1516" y="211"/>
                    <a:pt x="1513" y="211"/>
                    <a:pt x="1513" y="211"/>
                  </a:cubicBezTo>
                  <a:cubicBezTo>
                    <a:pt x="1513" y="211"/>
                    <a:pt x="1509" y="211"/>
                    <a:pt x="1502" y="211"/>
                  </a:cubicBezTo>
                  <a:cubicBezTo>
                    <a:pt x="1420" y="211"/>
                    <a:pt x="905" y="203"/>
                    <a:pt x="737" y="1"/>
                  </a:cubicBezTo>
                  <a:close/>
                </a:path>
              </a:pathLst>
            </a:custGeom>
            <a:solidFill>
              <a:srgbClr val="C5D1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0" name="Google Shape;12701;p82">
              <a:extLst>
                <a:ext uri="{FF2B5EF4-FFF2-40B4-BE49-F238E27FC236}">
                  <a16:creationId xmlns:a16="http://schemas.microsoft.com/office/drawing/2014/main" id="{54FA459F-59D4-0FCB-DEB9-EEDC3E51AE8D}"/>
                </a:ext>
              </a:extLst>
            </p:cNvPr>
            <p:cNvSpPr/>
            <p:nvPr/>
          </p:nvSpPr>
          <p:spPr>
            <a:xfrm>
              <a:off x="6507797" y="3651441"/>
              <a:ext cx="52546" cy="46034"/>
            </a:xfrm>
            <a:custGeom>
              <a:avLst/>
              <a:gdLst/>
              <a:ahLst/>
              <a:cxnLst/>
              <a:rect l="l" t="t" r="r" b="b"/>
              <a:pathLst>
                <a:path w="2001" h="1753" extrusionOk="0">
                  <a:moveTo>
                    <a:pt x="1" y="1"/>
                  </a:moveTo>
                  <a:lnTo>
                    <a:pt x="1" y="1503"/>
                  </a:lnTo>
                  <a:cubicBezTo>
                    <a:pt x="1" y="1647"/>
                    <a:pt x="116" y="1752"/>
                    <a:pt x="250" y="1752"/>
                  </a:cubicBezTo>
                  <a:lnTo>
                    <a:pt x="1752" y="1752"/>
                  </a:lnTo>
                  <a:cubicBezTo>
                    <a:pt x="1896" y="1752"/>
                    <a:pt x="2001" y="1647"/>
                    <a:pt x="2001" y="1503"/>
                  </a:cubicBezTo>
                  <a:lnTo>
                    <a:pt x="2001" y="1"/>
                  </a:lnTo>
                  <a:close/>
                </a:path>
              </a:pathLst>
            </a:custGeom>
            <a:solidFill>
              <a:srgbClr val="7689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1" name="Google Shape;12702;p82">
              <a:extLst>
                <a:ext uri="{FF2B5EF4-FFF2-40B4-BE49-F238E27FC236}">
                  <a16:creationId xmlns:a16="http://schemas.microsoft.com/office/drawing/2014/main" id="{94EB53F8-0171-6C56-F734-EB93F2C56783}"/>
                </a:ext>
              </a:extLst>
            </p:cNvPr>
            <p:cNvSpPr/>
            <p:nvPr/>
          </p:nvSpPr>
          <p:spPr>
            <a:xfrm>
              <a:off x="6494483" y="3564757"/>
              <a:ext cx="13340" cy="86711"/>
            </a:xfrm>
            <a:custGeom>
              <a:avLst/>
              <a:gdLst/>
              <a:ahLst/>
              <a:cxnLst/>
              <a:rect l="l" t="t" r="r" b="b"/>
              <a:pathLst>
                <a:path w="508" h="3302" extrusionOk="0">
                  <a:moveTo>
                    <a:pt x="77" y="0"/>
                  </a:moveTo>
                  <a:cubicBezTo>
                    <a:pt x="29" y="77"/>
                    <a:pt x="10" y="163"/>
                    <a:pt x="1" y="259"/>
                  </a:cubicBezTo>
                  <a:lnTo>
                    <a:pt x="1" y="1713"/>
                  </a:lnTo>
                  <a:cubicBezTo>
                    <a:pt x="1" y="2259"/>
                    <a:pt x="163" y="2795"/>
                    <a:pt x="469" y="3245"/>
                  </a:cubicBezTo>
                  <a:lnTo>
                    <a:pt x="508" y="3302"/>
                  </a:lnTo>
                  <a:lnTo>
                    <a:pt x="508" y="565"/>
                  </a:lnTo>
                  <a:cubicBezTo>
                    <a:pt x="508" y="412"/>
                    <a:pt x="431" y="259"/>
                    <a:pt x="307" y="163"/>
                  </a:cubicBezTo>
                  <a:lnTo>
                    <a:pt x="77"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2" name="Google Shape;12703;p82">
              <a:extLst>
                <a:ext uri="{FF2B5EF4-FFF2-40B4-BE49-F238E27FC236}">
                  <a16:creationId xmlns:a16="http://schemas.microsoft.com/office/drawing/2014/main" id="{C4E12270-076E-965F-AD20-7DFC598919C8}"/>
                </a:ext>
              </a:extLst>
            </p:cNvPr>
            <p:cNvSpPr/>
            <p:nvPr/>
          </p:nvSpPr>
          <p:spPr>
            <a:xfrm>
              <a:off x="6513837" y="3546532"/>
              <a:ext cx="40493" cy="104935"/>
            </a:xfrm>
            <a:custGeom>
              <a:avLst/>
              <a:gdLst/>
              <a:ahLst/>
              <a:cxnLst/>
              <a:rect l="l" t="t" r="r" b="b"/>
              <a:pathLst>
                <a:path w="1542" h="3996" extrusionOk="0">
                  <a:moveTo>
                    <a:pt x="254" y="0"/>
                  </a:moveTo>
                  <a:cubicBezTo>
                    <a:pt x="242" y="0"/>
                    <a:pt x="230" y="5"/>
                    <a:pt x="221" y="15"/>
                  </a:cubicBezTo>
                  <a:lnTo>
                    <a:pt x="0" y="283"/>
                  </a:lnTo>
                  <a:lnTo>
                    <a:pt x="345" y="704"/>
                  </a:lnTo>
                  <a:cubicBezTo>
                    <a:pt x="367" y="732"/>
                    <a:pt x="399" y="747"/>
                    <a:pt x="432" y="747"/>
                  </a:cubicBezTo>
                  <a:cubicBezTo>
                    <a:pt x="455" y="747"/>
                    <a:pt x="478" y="739"/>
                    <a:pt x="498" y="723"/>
                  </a:cubicBezTo>
                  <a:lnTo>
                    <a:pt x="651" y="599"/>
                  </a:lnTo>
                  <a:lnTo>
                    <a:pt x="651" y="3996"/>
                  </a:lnTo>
                  <a:lnTo>
                    <a:pt x="900" y="3996"/>
                  </a:lnTo>
                  <a:lnTo>
                    <a:pt x="900" y="599"/>
                  </a:lnTo>
                  <a:lnTo>
                    <a:pt x="1044" y="713"/>
                  </a:lnTo>
                  <a:cubicBezTo>
                    <a:pt x="1065" y="735"/>
                    <a:pt x="1093" y="745"/>
                    <a:pt x="1120" y="745"/>
                  </a:cubicBezTo>
                  <a:cubicBezTo>
                    <a:pt x="1153" y="745"/>
                    <a:pt x="1185" y="730"/>
                    <a:pt x="1206" y="704"/>
                  </a:cubicBezTo>
                  <a:lnTo>
                    <a:pt x="1541" y="283"/>
                  </a:lnTo>
                  <a:lnTo>
                    <a:pt x="1331" y="15"/>
                  </a:lnTo>
                  <a:cubicBezTo>
                    <a:pt x="1321" y="5"/>
                    <a:pt x="1309" y="0"/>
                    <a:pt x="1297" y="0"/>
                  </a:cubicBezTo>
                  <a:cubicBezTo>
                    <a:pt x="1285" y="0"/>
                    <a:pt x="1273" y="5"/>
                    <a:pt x="1264" y="15"/>
                  </a:cubicBezTo>
                  <a:lnTo>
                    <a:pt x="776" y="493"/>
                  </a:lnTo>
                  <a:lnTo>
                    <a:pt x="288" y="15"/>
                  </a:lnTo>
                  <a:cubicBezTo>
                    <a:pt x="278" y="5"/>
                    <a:pt x="266" y="0"/>
                    <a:pt x="25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3" name="Google Shape;12704;p82">
              <a:extLst>
                <a:ext uri="{FF2B5EF4-FFF2-40B4-BE49-F238E27FC236}">
                  <a16:creationId xmlns:a16="http://schemas.microsoft.com/office/drawing/2014/main" id="{A93F6E0C-C785-323F-3472-28BD38DE2488}"/>
                </a:ext>
              </a:extLst>
            </p:cNvPr>
            <p:cNvSpPr/>
            <p:nvPr/>
          </p:nvSpPr>
          <p:spPr>
            <a:xfrm>
              <a:off x="6530932" y="3664755"/>
              <a:ext cx="6565" cy="32720"/>
            </a:xfrm>
            <a:custGeom>
              <a:avLst/>
              <a:gdLst/>
              <a:ahLst/>
              <a:cxnLst/>
              <a:rect l="l" t="t" r="r" b="b"/>
              <a:pathLst>
                <a:path w="250" h="1246" extrusionOk="0">
                  <a:moveTo>
                    <a:pt x="139" y="0"/>
                  </a:moveTo>
                  <a:cubicBezTo>
                    <a:pt x="134" y="0"/>
                    <a:pt x="130" y="0"/>
                    <a:pt x="125" y="1"/>
                  </a:cubicBezTo>
                  <a:cubicBezTo>
                    <a:pt x="58" y="1"/>
                    <a:pt x="0" y="49"/>
                    <a:pt x="0" y="116"/>
                  </a:cubicBezTo>
                  <a:lnTo>
                    <a:pt x="0" y="1245"/>
                  </a:lnTo>
                  <a:lnTo>
                    <a:pt x="249" y="1245"/>
                  </a:lnTo>
                  <a:lnTo>
                    <a:pt x="249" y="116"/>
                  </a:lnTo>
                  <a:cubicBezTo>
                    <a:pt x="249" y="54"/>
                    <a:pt x="200" y="0"/>
                    <a:pt x="139" y="0"/>
                  </a:cubicBezTo>
                  <a:close/>
                </a:path>
              </a:pathLst>
            </a:custGeom>
            <a:solidFill>
              <a:srgbClr val="6379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4" name="Google Shape;12705;p82">
              <a:extLst>
                <a:ext uri="{FF2B5EF4-FFF2-40B4-BE49-F238E27FC236}">
                  <a16:creationId xmlns:a16="http://schemas.microsoft.com/office/drawing/2014/main" id="{FC170E08-C092-38C0-F3C5-4726690D5516}"/>
                </a:ext>
              </a:extLst>
            </p:cNvPr>
            <p:cNvSpPr/>
            <p:nvPr/>
          </p:nvSpPr>
          <p:spPr>
            <a:xfrm>
              <a:off x="6507797" y="3480567"/>
              <a:ext cx="52546" cy="59321"/>
            </a:xfrm>
            <a:custGeom>
              <a:avLst/>
              <a:gdLst/>
              <a:ahLst/>
              <a:cxnLst/>
              <a:rect l="l" t="t" r="r" b="b"/>
              <a:pathLst>
                <a:path w="2001" h="2259" extrusionOk="0">
                  <a:moveTo>
                    <a:pt x="747" y="0"/>
                  </a:moveTo>
                  <a:cubicBezTo>
                    <a:pt x="336" y="0"/>
                    <a:pt x="1" y="335"/>
                    <a:pt x="1" y="756"/>
                  </a:cubicBezTo>
                  <a:lnTo>
                    <a:pt x="1" y="1254"/>
                  </a:lnTo>
                  <a:cubicBezTo>
                    <a:pt x="1" y="1809"/>
                    <a:pt x="451" y="2259"/>
                    <a:pt x="1006" y="2259"/>
                  </a:cubicBezTo>
                  <a:cubicBezTo>
                    <a:pt x="1551" y="2259"/>
                    <a:pt x="2001" y="1809"/>
                    <a:pt x="2001" y="1254"/>
                  </a:cubicBezTo>
                  <a:lnTo>
                    <a:pt x="2001" y="756"/>
                  </a:lnTo>
                  <a:cubicBezTo>
                    <a:pt x="2001" y="335"/>
                    <a:pt x="1666" y="0"/>
                    <a:pt x="1254" y="0"/>
                  </a:cubicBezTo>
                  <a:close/>
                </a:path>
              </a:pathLst>
            </a:custGeom>
            <a:solidFill>
              <a:srgbClr val="BEC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5" name="Google Shape;12706;p82">
              <a:extLst>
                <a:ext uri="{FF2B5EF4-FFF2-40B4-BE49-F238E27FC236}">
                  <a16:creationId xmlns:a16="http://schemas.microsoft.com/office/drawing/2014/main" id="{2A7EDAF4-4CE5-11EE-1C28-F8AFC8740B10}"/>
                </a:ext>
              </a:extLst>
            </p:cNvPr>
            <p:cNvSpPr/>
            <p:nvPr/>
          </p:nvSpPr>
          <p:spPr>
            <a:xfrm>
              <a:off x="6507797" y="3480567"/>
              <a:ext cx="36213" cy="59269"/>
            </a:xfrm>
            <a:custGeom>
              <a:avLst/>
              <a:gdLst/>
              <a:ahLst/>
              <a:cxnLst/>
              <a:rect l="l" t="t" r="r" b="b"/>
              <a:pathLst>
                <a:path w="1379" h="2257" extrusionOk="0">
                  <a:moveTo>
                    <a:pt x="757" y="0"/>
                  </a:moveTo>
                  <a:cubicBezTo>
                    <a:pt x="345" y="0"/>
                    <a:pt x="1" y="335"/>
                    <a:pt x="1" y="756"/>
                  </a:cubicBezTo>
                  <a:lnTo>
                    <a:pt x="1" y="1254"/>
                  </a:lnTo>
                  <a:cubicBezTo>
                    <a:pt x="1" y="1828"/>
                    <a:pt x="472" y="2257"/>
                    <a:pt x="1002" y="2257"/>
                  </a:cubicBezTo>
                  <a:cubicBezTo>
                    <a:pt x="1126" y="2257"/>
                    <a:pt x="1253" y="2233"/>
                    <a:pt x="1379" y="2182"/>
                  </a:cubicBezTo>
                  <a:cubicBezTo>
                    <a:pt x="1006" y="2029"/>
                    <a:pt x="757" y="1665"/>
                    <a:pt x="747" y="1254"/>
                  </a:cubicBezTo>
                  <a:lnTo>
                    <a:pt x="747" y="756"/>
                  </a:lnTo>
                  <a:cubicBezTo>
                    <a:pt x="747" y="383"/>
                    <a:pt x="1015" y="77"/>
                    <a:pt x="1379" y="10"/>
                  </a:cubicBezTo>
                  <a:cubicBezTo>
                    <a:pt x="1341" y="10"/>
                    <a:pt x="1293" y="0"/>
                    <a:pt x="1254" y="0"/>
                  </a:cubicBezTo>
                  <a:close/>
                </a:path>
              </a:pathLst>
            </a:custGeom>
            <a:solidFill>
              <a:srgbClr val="ACBD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6" name="Google Shape;12707;p82">
              <a:extLst>
                <a:ext uri="{FF2B5EF4-FFF2-40B4-BE49-F238E27FC236}">
                  <a16:creationId xmlns:a16="http://schemas.microsoft.com/office/drawing/2014/main" id="{F0EBC7DC-61A0-1FB9-C515-5510B46365C7}"/>
                </a:ext>
              </a:extLst>
            </p:cNvPr>
            <p:cNvSpPr/>
            <p:nvPr/>
          </p:nvSpPr>
          <p:spPr>
            <a:xfrm>
              <a:off x="6507797" y="3480567"/>
              <a:ext cx="52546" cy="26418"/>
            </a:xfrm>
            <a:custGeom>
              <a:avLst/>
              <a:gdLst/>
              <a:ahLst/>
              <a:cxnLst/>
              <a:rect l="l" t="t" r="r" b="b"/>
              <a:pathLst>
                <a:path w="2001" h="1006" extrusionOk="0">
                  <a:moveTo>
                    <a:pt x="747" y="0"/>
                  </a:moveTo>
                  <a:cubicBezTo>
                    <a:pt x="336" y="0"/>
                    <a:pt x="1" y="335"/>
                    <a:pt x="1" y="756"/>
                  </a:cubicBezTo>
                  <a:cubicBezTo>
                    <a:pt x="1" y="756"/>
                    <a:pt x="747" y="1005"/>
                    <a:pt x="2001" y="1005"/>
                  </a:cubicBezTo>
                  <a:lnTo>
                    <a:pt x="2001" y="756"/>
                  </a:lnTo>
                  <a:cubicBezTo>
                    <a:pt x="2001" y="335"/>
                    <a:pt x="1666" y="0"/>
                    <a:pt x="125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7" name="Google Shape;12708;p82">
              <a:extLst>
                <a:ext uri="{FF2B5EF4-FFF2-40B4-BE49-F238E27FC236}">
                  <a16:creationId xmlns:a16="http://schemas.microsoft.com/office/drawing/2014/main" id="{704C8F34-1867-A0BD-254A-DF888BDC2052}"/>
                </a:ext>
              </a:extLst>
            </p:cNvPr>
            <p:cNvSpPr/>
            <p:nvPr/>
          </p:nvSpPr>
          <p:spPr>
            <a:xfrm>
              <a:off x="6507797" y="3480567"/>
              <a:ext cx="36213" cy="23897"/>
            </a:xfrm>
            <a:custGeom>
              <a:avLst/>
              <a:gdLst/>
              <a:ahLst/>
              <a:cxnLst/>
              <a:rect l="l" t="t" r="r" b="b"/>
              <a:pathLst>
                <a:path w="1379" h="910" extrusionOk="0">
                  <a:moveTo>
                    <a:pt x="757" y="0"/>
                  </a:moveTo>
                  <a:cubicBezTo>
                    <a:pt x="345" y="0"/>
                    <a:pt x="1" y="335"/>
                    <a:pt x="1" y="756"/>
                  </a:cubicBezTo>
                  <a:cubicBezTo>
                    <a:pt x="250" y="823"/>
                    <a:pt x="498" y="881"/>
                    <a:pt x="757" y="909"/>
                  </a:cubicBezTo>
                  <a:lnTo>
                    <a:pt x="757" y="756"/>
                  </a:lnTo>
                  <a:lnTo>
                    <a:pt x="747" y="756"/>
                  </a:lnTo>
                  <a:cubicBezTo>
                    <a:pt x="747" y="383"/>
                    <a:pt x="1015" y="77"/>
                    <a:pt x="1379" y="10"/>
                  </a:cubicBezTo>
                  <a:cubicBezTo>
                    <a:pt x="1341" y="10"/>
                    <a:pt x="1293" y="0"/>
                    <a:pt x="125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58" name="Google Shape;5119;p66">
            <a:extLst>
              <a:ext uri="{FF2B5EF4-FFF2-40B4-BE49-F238E27FC236}">
                <a16:creationId xmlns:a16="http://schemas.microsoft.com/office/drawing/2014/main" id="{5A04F367-D0B1-6DF7-5D3E-61D58822D980}"/>
              </a:ext>
            </a:extLst>
          </p:cNvPr>
          <p:cNvSpPr txBox="1">
            <a:spLocks/>
          </p:cNvSpPr>
          <p:nvPr/>
        </p:nvSpPr>
        <p:spPr>
          <a:xfrm>
            <a:off x="3094645" y="2499950"/>
            <a:ext cx="2907600" cy="530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2400"/>
              <a:buFont typeface="Bebas Neue"/>
              <a:buNone/>
              <a:defRPr sz="2500" b="0" i="0" u="none" strike="noStrike" cap="none">
                <a:solidFill>
                  <a:schemeClr val="accent3"/>
                </a:solidFill>
                <a:latin typeface="Aldrich"/>
                <a:ea typeface="Aldrich"/>
                <a:cs typeface="Aldrich"/>
                <a:sym typeface="Aldrich"/>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sz="1800" dirty="0"/>
              <a:t>Commuters</a:t>
            </a:r>
          </a:p>
        </p:txBody>
      </p:sp>
      <p:pic>
        <p:nvPicPr>
          <p:cNvPr id="5160" name="Picture 5159">
            <a:extLst>
              <a:ext uri="{FF2B5EF4-FFF2-40B4-BE49-F238E27FC236}">
                <a16:creationId xmlns:a16="http://schemas.microsoft.com/office/drawing/2014/main" id="{5342BA48-EBD9-EC9F-F353-FD3A95B1FE03}"/>
              </a:ext>
            </a:extLst>
          </p:cNvPr>
          <p:cNvPicPr>
            <a:picLocks noChangeAspect="1"/>
          </p:cNvPicPr>
          <p:nvPr/>
        </p:nvPicPr>
        <p:blipFill>
          <a:blip r:embed="rId5"/>
          <a:stretch>
            <a:fillRect/>
          </a:stretch>
        </p:blipFill>
        <p:spPr>
          <a:xfrm>
            <a:off x="2501983" y="3105086"/>
            <a:ext cx="1080554" cy="1089889"/>
          </a:xfrm>
          <a:prstGeom prst="rect">
            <a:avLst/>
          </a:prstGeom>
        </p:spPr>
      </p:pic>
      <p:pic>
        <p:nvPicPr>
          <p:cNvPr id="5162" name="Picture 5161">
            <a:extLst>
              <a:ext uri="{FF2B5EF4-FFF2-40B4-BE49-F238E27FC236}">
                <a16:creationId xmlns:a16="http://schemas.microsoft.com/office/drawing/2014/main" id="{31E035CF-4CD3-0FFE-6C06-7CAFFB049012}"/>
              </a:ext>
            </a:extLst>
          </p:cNvPr>
          <p:cNvPicPr>
            <a:picLocks noChangeAspect="1"/>
          </p:cNvPicPr>
          <p:nvPr/>
        </p:nvPicPr>
        <p:blipFill>
          <a:blip r:embed="rId6"/>
          <a:stretch>
            <a:fillRect/>
          </a:stretch>
        </p:blipFill>
        <p:spPr>
          <a:xfrm>
            <a:off x="4992773" y="3138409"/>
            <a:ext cx="1925279" cy="106222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158"/>
                                        </p:tgtEl>
                                        <p:attrNameLst>
                                          <p:attrName>style.visibility</p:attrName>
                                        </p:attrNameLst>
                                      </p:cBhvr>
                                      <p:to>
                                        <p:strVal val="visible"/>
                                      </p:to>
                                    </p:set>
                                    <p:animEffect transition="in" filter="fade">
                                      <p:cBhvr>
                                        <p:cTn id="10" dur="500"/>
                                        <p:tgtEl>
                                          <p:spTgt spid="515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160"/>
                                        </p:tgtEl>
                                        <p:attrNameLst>
                                          <p:attrName>style.visibility</p:attrName>
                                        </p:attrNameLst>
                                      </p:cBhvr>
                                      <p:to>
                                        <p:strVal val="visible"/>
                                      </p:to>
                                    </p:set>
                                    <p:animEffect transition="in" filter="fade">
                                      <p:cBhvr>
                                        <p:cTn id="15" dur="500"/>
                                        <p:tgtEl>
                                          <p:spTgt spid="516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119">
                                            <p:txEl>
                                              <p:pRg st="0" end="0"/>
                                            </p:txEl>
                                          </p:spTgt>
                                        </p:tgtEl>
                                        <p:attrNameLst>
                                          <p:attrName>style.visibility</p:attrName>
                                        </p:attrNameLst>
                                      </p:cBhvr>
                                      <p:to>
                                        <p:strVal val="visible"/>
                                      </p:to>
                                    </p:set>
                                    <p:animEffect transition="in" filter="fade">
                                      <p:cBhvr>
                                        <p:cTn id="18" dur="500"/>
                                        <p:tgtEl>
                                          <p:spTgt spid="5119">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5162"/>
                                        </p:tgtEl>
                                        <p:attrNameLst>
                                          <p:attrName>style.visibility</p:attrName>
                                        </p:attrNameLst>
                                      </p:cBhvr>
                                      <p:to>
                                        <p:strVal val="visible"/>
                                      </p:to>
                                    </p:set>
                                    <p:animEffect transition="in" filter="fade">
                                      <p:cBhvr>
                                        <p:cTn id="23" dur="500"/>
                                        <p:tgtEl>
                                          <p:spTgt spid="516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5120">
                                            <p:txEl>
                                              <p:pRg st="0" end="0"/>
                                            </p:txEl>
                                          </p:spTgt>
                                        </p:tgtEl>
                                        <p:attrNameLst>
                                          <p:attrName>style.visibility</p:attrName>
                                        </p:attrNameLst>
                                      </p:cBhvr>
                                      <p:to>
                                        <p:strVal val="visible"/>
                                      </p:to>
                                    </p:set>
                                    <p:animEffect transition="in" filter="fade">
                                      <p:cBhvr>
                                        <p:cTn id="26" dur="500"/>
                                        <p:tgtEl>
                                          <p:spTgt spid="512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19" grpId="0" build="p"/>
      <p:bldP spid="5120" grpId="0" build="p"/>
      <p:bldP spid="515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275"/>
        <p:cNvGrpSpPr/>
        <p:nvPr/>
      </p:nvGrpSpPr>
      <p:grpSpPr>
        <a:xfrm>
          <a:off x="0" y="0"/>
          <a:ext cx="0" cy="0"/>
          <a:chOff x="0" y="0"/>
          <a:chExt cx="0" cy="0"/>
        </a:xfrm>
      </p:grpSpPr>
      <p:sp>
        <p:nvSpPr>
          <p:cNvPr id="4276" name="Google Shape;4276;p52"/>
          <p:cNvSpPr txBox="1">
            <a:spLocks noGrp="1"/>
          </p:cNvSpPr>
          <p:nvPr>
            <p:ph type="title"/>
          </p:nvPr>
        </p:nvSpPr>
        <p:spPr>
          <a:xfrm>
            <a:off x="1250538" y="2973896"/>
            <a:ext cx="6642900" cy="1206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Datasets</a:t>
            </a:r>
            <a:endParaRPr dirty="0"/>
          </a:p>
        </p:txBody>
      </p:sp>
      <p:sp>
        <p:nvSpPr>
          <p:cNvPr id="4277" name="Google Shape;4277;p52"/>
          <p:cNvSpPr txBox="1">
            <a:spLocks noGrp="1"/>
          </p:cNvSpPr>
          <p:nvPr>
            <p:ph type="title" idx="2"/>
          </p:nvPr>
        </p:nvSpPr>
        <p:spPr>
          <a:xfrm>
            <a:off x="3831288" y="925725"/>
            <a:ext cx="1481400" cy="148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pic>
        <p:nvPicPr>
          <p:cNvPr id="4279" name="Google Shape;4279;p52">
            <a:hlinkClick r:id="" action="ppaction://hlinkshowjump?jump=nextslide"/>
          </p:cNvPr>
          <p:cNvPicPr preferRelativeResize="0"/>
          <p:nvPr/>
        </p:nvPicPr>
        <p:blipFill>
          <a:blip r:embed="rId3">
            <a:alphaModFix/>
          </a:blip>
          <a:stretch>
            <a:fillRect/>
          </a:stretch>
        </p:blipFill>
        <p:spPr>
          <a:xfrm>
            <a:off x="6686576" y="76212"/>
            <a:ext cx="2152627" cy="2138999"/>
          </a:xfrm>
          <a:prstGeom prst="rect">
            <a:avLst/>
          </a:prstGeom>
          <a:noFill/>
          <a:ln>
            <a:noFill/>
          </a:ln>
        </p:spPr>
      </p:pic>
      <p:pic>
        <p:nvPicPr>
          <p:cNvPr id="4280" name="Google Shape;4280;p52"/>
          <p:cNvPicPr preferRelativeResize="0"/>
          <p:nvPr/>
        </p:nvPicPr>
        <p:blipFill>
          <a:blip r:embed="rId4">
            <a:alphaModFix/>
          </a:blip>
          <a:stretch>
            <a:fillRect/>
          </a:stretch>
        </p:blipFill>
        <p:spPr>
          <a:xfrm>
            <a:off x="256908" y="250351"/>
            <a:ext cx="2087276" cy="179069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292"/>
        <p:cNvGrpSpPr/>
        <p:nvPr/>
      </p:nvGrpSpPr>
      <p:grpSpPr>
        <a:xfrm>
          <a:off x="0" y="0"/>
          <a:ext cx="0" cy="0"/>
          <a:chOff x="0" y="0"/>
          <a:chExt cx="0" cy="0"/>
        </a:xfrm>
      </p:grpSpPr>
      <p:pic>
        <p:nvPicPr>
          <p:cNvPr id="11" name="Picture 10">
            <a:extLst>
              <a:ext uri="{FF2B5EF4-FFF2-40B4-BE49-F238E27FC236}">
                <a16:creationId xmlns:a16="http://schemas.microsoft.com/office/drawing/2014/main" id="{1103931D-E6AE-A3BD-C670-721D2D05BF6A}"/>
              </a:ext>
            </a:extLst>
          </p:cNvPr>
          <p:cNvPicPr>
            <a:picLocks noChangeAspect="1"/>
          </p:cNvPicPr>
          <p:nvPr/>
        </p:nvPicPr>
        <p:blipFill>
          <a:blip r:embed="rId3"/>
          <a:stretch>
            <a:fillRect/>
          </a:stretch>
        </p:blipFill>
        <p:spPr>
          <a:xfrm>
            <a:off x="1612774" y="1247808"/>
            <a:ext cx="886073" cy="844331"/>
          </a:xfrm>
          <a:prstGeom prst="rect">
            <a:avLst/>
          </a:prstGeom>
        </p:spPr>
      </p:pic>
      <p:sp>
        <p:nvSpPr>
          <p:cNvPr id="4302" name="Google Shape;4302;p54"/>
          <p:cNvSpPr txBox="1">
            <a:spLocks noGrp="1"/>
          </p:cNvSpPr>
          <p:nvPr>
            <p:ph type="title" idx="9"/>
          </p:nvPr>
        </p:nvSpPr>
        <p:spPr>
          <a:xfrm>
            <a:off x="639335" y="561225"/>
            <a:ext cx="7717500" cy="5109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US" dirty="0"/>
              <a:t>DATA COLLECTION &amp; CLEANING</a:t>
            </a:r>
          </a:p>
        </p:txBody>
      </p:sp>
      <p:pic>
        <p:nvPicPr>
          <p:cNvPr id="4309" name="Google Shape;4309;p54"/>
          <p:cNvPicPr preferRelativeResize="0"/>
          <p:nvPr/>
        </p:nvPicPr>
        <p:blipFill>
          <a:blip r:embed="rId4">
            <a:alphaModFix/>
          </a:blip>
          <a:stretch>
            <a:fillRect/>
          </a:stretch>
        </p:blipFill>
        <p:spPr>
          <a:xfrm>
            <a:off x="7448211" y="152400"/>
            <a:ext cx="1619589" cy="1517574"/>
          </a:xfrm>
          <a:prstGeom prst="rect">
            <a:avLst/>
          </a:prstGeom>
          <a:noFill/>
          <a:ln>
            <a:noFill/>
          </a:ln>
        </p:spPr>
      </p:pic>
      <p:pic>
        <p:nvPicPr>
          <p:cNvPr id="4310" name="Google Shape;4310;p54"/>
          <p:cNvPicPr preferRelativeResize="0"/>
          <p:nvPr/>
        </p:nvPicPr>
        <p:blipFill>
          <a:blip r:embed="rId5">
            <a:alphaModFix/>
          </a:blip>
          <a:stretch>
            <a:fillRect/>
          </a:stretch>
        </p:blipFill>
        <p:spPr>
          <a:xfrm>
            <a:off x="228600" y="-161625"/>
            <a:ext cx="872999" cy="1568176"/>
          </a:xfrm>
          <a:prstGeom prst="rect">
            <a:avLst/>
          </a:prstGeom>
          <a:noFill/>
          <a:ln>
            <a:noFill/>
          </a:ln>
        </p:spPr>
      </p:pic>
      <p:sp>
        <p:nvSpPr>
          <p:cNvPr id="6" name="TextBox 5">
            <a:extLst>
              <a:ext uri="{FF2B5EF4-FFF2-40B4-BE49-F238E27FC236}">
                <a16:creationId xmlns:a16="http://schemas.microsoft.com/office/drawing/2014/main" id="{58A2ED63-35C3-9FCD-C87F-A8865C68D09B}"/>
              </a:ext>
            </a:extLst>
          </p:cNvPr>
          <p:cNvSpPr txBox="1"/>
          <p:nvPr/>
        </p:nvSpPr>
        <p:spPr>
          <a:xfrm>
            <a:off x="1497304" y="2068199"/>
            <a:ext cx="5170394" cy="1200329"/>
          </a:xfrm>
          <a:prstGeom prst="rect">
            <a:avLst/>
          </a:prstGeom>
          <a:noFill/>
        </p:spPr>
        <p:txBody>
          <a:bodyPr wrap="square">
            <a:spAutoFit/>
          </a:bodyPr>
          <a:lstStyle/>
          <a:p>
            <a:pPr marL="285750" indent="-285750">
              <a:buFont typeface="Arial" panose="020B0604020202020204" pitchFamily="34" charset="0"/>
              <a:buChar char="•"/>
            </a:pPr>
            <a:r>
              <a:rPr lang="en-US" sz="2400" dirty="0">
                <a:solidFill>
                  <a:schemeClr val="accent3"/>
                </a:solidFill>
                <a:latin typeface="Blinker"/>
                <a:ea typeface="Blinker"/>
                <a:cs typeface="Blinker"/>
                <a:sym typeface="Blinker"/>
              </a:rPr>
              <a:t>Scraped a total of </a:t>
            </a:r>
            <a:r>
              <a:rPr lang="en-US" sz="2400" b="1" dirty="0">
                <a:solidFill>
                  <a:schemeClr val="accent3"/>
                </a:solidFill>
                <a:latin typeface="Blinker"/>
                <a:ea typeface="Blinker"/>
                <a:cs typeface="Blinker"/>
                <a:sym typeface="Blinker"/>
              </a:rPr>
              <a:t>705 Tweets </a:t>
            </a:r>
            <a:r>
              <a:rPr lang="en-US" sz="2400" dirty="0">
                <a:solidFill>
                  <a:schemeClr val="accent3"/>
                </a:solidFill>
                <a:latin typeface="Blinker"/>
                <a:ea typeface="Blinker"/>
                <a:cs typeface="Blinker"/>
                <a:sym typeface="Blinker"/>
              </a:rPr>
              <a:t>from 2018 to Feb 2023 (~5 years) from SMRT twitter profile</a:t>
            </a:r>
          </a:p>
        </p:txBody>
      </p:sp>
      <p:sp>
        <p:nvSpPr>
          <p:cNvPr id="12" name="TextBox 11">
            <a:extLst>
              <a:ext uri="{FF2B5EF4-FFF2-40B4-BE49-F238E27FC236}">
                <a16:creationId xmlns:a16="http://schemas.microsoft.com/office/drawing/2014/main" id="{E4E1AA7A-D3D6-B4B6-65D0-961EB1015B46}"/>
              </a:ext>
            </a:extLst>
          </p:cNvPr>
          <p:cNvSpPr txBox="1"/>
          <p:nvPr/>
        </p:nvSpPr>
        <p:spPr>
          <a:xfrm>
            <a:off x="1469996" y="3190008"/>
            <a:ext cx="5170394" cy="830997"/>
          </a:xfrm>
          <a:prstGeom prst="rect">
            <a:avLst/>
          </a:prstGeom>
          <a:noFill/>
        </p:spPr>
        <p:txBody>
          <a:bodyPr wrap="square">
            <a:spAutoFit/>
          </a:bodyPr>
          <a:lstStyle/>
          <a:p>
            <a:pPr marL="285750" indent="-285750">
              <a:buFont typeface="Arial" panose="020B0604020202020204" pitchFamily="34" charset="0"/>
              <a:buChar char="•"/>
            </a:pPr>
            <a:r>
              <a:rPr lang="en-US" sz="2400" dirty="0">
                <a:solidFill>
                  <a:schemeClr val="accent3"/>
                </a:solidFill>
                <a:latin typeface="Blinker"/>
                <a:ea typeface="Blinker"/>
                <a:cs typeface="Blinker"/>
                <a:sym typeface="Blinker"/>
              </a:rPr>
              <a:t>Preprocess the tweets to extract the relevant useful information </a:t>
            </a:r>
          </a:p>
        </p:txBody>
      </p:sp>
      <p:sp>
        <p:nvSpPr>
          <p:cNvPr id="13" name="TextBox 12">
            <a:extLst>
              <a:ext uri="{FF2B5EF4-FFF2-40B4-BE49-F238E27FC236}">
                <a16:creationId xmlns:a16="http://schemas.microsoft.com/office/drawing/2014/main" id="{739A8F5B-06A2-17EF-0C9E-5BB905CA76C7}"/>
              </a:ext>
            </a:extLst>
          </p:cNvPr>
          <p:cNvSpPr txBox="1"/>
          <p:nvPr/>
        </p:nvSpPr>
        <p:spPr>
          <a:xfrm>
            <a:off x="1497304" y="4311388"/>
            <a:ext cx="5170394" cy="830997"/>
          </a:xfrm>
          <a:prstGeom prst="rect">
            <a:avLst/>
          </a:prstGeom>
          <a:noFill/>
        </p:spPr>
        <p:txBody>
          <a:bodyPr wrap="square">
            <a:spAutoFit/>
          </a:bodyPr>
          <a:lstStyle/>
          <a:p>
            <a:pPr marL="285750" indent="-285750">
              <a:buFont typeface="Arial" panose="020B0604020202020204" pitchFamily="34" charset="0"/>
              <a:buChar char="•"/>
            </a:pPr>
            <a:r>
              <a:rPr lang="en-US" sz="2400" dirty="0">
                <a:solidFill>
                  <a:schemeClr val="accent3"/>
                </a:solidFill>
                <a:latin typeface="Blinker"/>
                <a:ea typeface="Blinker"/>
                <a:cs typeface="Blinker"/>
                <a:sym typeface="Blinker"/>
              </a:rPr>
              <a:t>Ended with </a:t>
            </a:r>
            <a:r>
              <a:rPr lang="en-US" sz="2400" b="1" dirty="0">
                <a:solidFill>
                  <a:schemeClr val="accent3"/>
                </a:solidFill>
                <a:latin typeface="Blinker"/>
                <a:ea typeface="Blinker"/>
                <a:cs typeface="Blinker"/>
                <a:sym typeface="Blinker"/>
              </a:rPr>
              <a:t>922 lines </a:t>
            </a:r>
            <a:r>
              <a:rPr lang="en-US" sz="2400" dirty="0">
                <a:solidFill>
                  <a:schemeClr val="accent3"/>
                </a:solidFill>
                <a:latin typeface="Blinker"/>
                <a:ea typeface="Blinker"/>
                <a:cs typeface="Blinker"/>
                <a:sym typeface="Blinker"/>
              </a:rPr>
              <a:t>of train faults</a:t>
            </a:r>
          </a:p>
          <a:p>
            <a:pPr marL="285750" indent="-285750">
              <a:buFont typeface="Arial" panose="020B0604020202020204" pitchFamily="34" charset="0"/>
              <a:buChar char="•"/>
            </a:pPr>
            <a:endParaRPr lang="en-US" sz="2400" dirty="0">
              <a:solidFill>
                <a:schemeClr val="accent3"/>
              </a:solidFill>
              <a:latin typeface="Blinker"/>
              <a:ea typeface="Blinker"/>
              <a:cs typeface="Blinker"/>
              <a:sym typeface="Blinker"/>
            </a:endParaRPr>
          </a:p>
        </p:txBody>
      </p:sp>
      <p:pic>
        <p:nvPicPr>
          <p:cNvPr id="8" name="Picture 7">
            <a:extLst>
              <a:ext uri="{FF2B5EF4-FFF2-40B4-BE49-F238E27FC236}">
                <a16:creationId xmlns:a16="http://schemas.microsoft.com/office/drawing/2014/main" id="{384A99E5-10C0-BF22-60F0-D89D3E82B5AE}"/>
              </a:ext>
            </a:extLst>
          </p:cNvPr>
          <p:cNvPicPr>
            <a:picLocks noChangeAspect="1"/>
          </p:cNvPicPr>
          <p:nvPr/>
        </p:nvPicPr>
        <p:blipFill>
          <a:blip r:embed="rId6"/>
          <a:stretch>
            <a:fillRect/>
          </a:stretch>
        </p:blipFill>
        <p:spPr>
          <a:xfrm>
            <a:off x="1191275" y="2237292"/>
            <a:ext cx="7553325" cy="1800225"/>
          </a:xfrm>
          <a:prstGeom prst="rect">
            <a:avLst/>
          </a:prstGeom>
        </p:spPr>
      </p:pic>
      <p:sp>
        <p:nvSpPr>
          <p:cNvPr id="15" name="Rectangle 14">
            <a:extLst>
              <a:ext uri="{FF2B5EF4-FFF2-40B4-BE49-F238E27FC236}">
                <a16:creationId xmlns:a16="http://schemas.microsoft.com/office/drawing/2014/main" id="{E03CC319-4BCF-287A-1DA2-918DAEA2CCF8}"/>
              </a:ext>
            </a:extLst>
          </p:cNvPr>
          <p:cNvSpPr/>
          <p:nvPr/>
        </p:nvSpPr>
        <p:spPr>
          <a:xfrm>
            <a:off x="7601751" y="2490651"/>
            <a:ext cx="427552" cy="236088"/>
          </a:xfrm>
          <a:prstGeom prst="rect">
            <a:avLst/>
          </a:prstGeom>
          <a:noFill/>
          <a:ln>
            <a:solidFill>
              <a:srgbClr val="FF0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C3259A80-72C5-C90C-6830-7471F7807FC4}"/>
              </a:ext>
            </a:extLst>
          </p:cNvPr>
          <p:cNvSpPr/>
          <p:nvPr/>
        </p:nvSpPr>
        <p:spPr>
          <a:xfrm>
            <a:off x="6590416" y="2446762"/>
            <a:ext cx="457923" cy="249976"/>
          </a:xfrm>
          <a:prstGeom prst="rect">
            <a:avLst/>
          </a:prstGeom>
          <a:noFill/>
          <a:ln>
            <a:solidFill>
              <a:srgbClr val="FFC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2B39E68D-13D2-72D3-430E-A4B81BE973CE}"/>
              </a:ext>
            </a:extLst>
          </p:cNvPr>
          <p:cNvSpPr/>
          <p:nvPr/>
        </p:nvSpPr>
        <p:spPr>
          <a:xfrm>
            <a:off x="4464424" y="2446762"/>
            <a:ext cx="2030505" cy="1559181"/>
          </a:xfrm>
          <a:prstGeom prst="rect">
            <a:avLst/>
          </a:prstGeom>
          <a:noFill/>
          <a:ln>
            <a:solidFill>
              <a:srgbClr val="00B05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pic>
        <p:nvPicPr>
          <p:cNvPr id="23" name="Picture 22">
            <a:extLst>
              <a:ext uri="{FF2B5EF4-FFF2-40B4-BE49-F238E27FC236}">
                <a16:creationId xmlns:a16="http://schemas.microsoft.com/office/drawing/2014/main" id="{F4B394BA-7E9F-AF63-1B59-19F18345DDFA}"/>
              </a:ext>
            </a:extLst>
          </p:cNvPr>
          <p:cNvPicPr>
            <a:picLocks noChangeAspect="1"/>
          </p:cNvPicPr>
          <p:nvPr/>
        </p:nvPicPr>
        <p:blipFill>
          <a:blip r:embed="rId7"/>
          <a:stretch>
            <a:fillRect/>
          </a:stretch>
        </p:blipFill>
        <p:spPr>
          <a:xfrm>
            <a:off x="1380964" y="299833"/>
            <a:ext cx="5667375" cy="1895475"/>
          </a:xfrm>
          <a:prstGeom prst="rect">
            <a:avLst/>
          </a:prstGeom>
        </p:spPr>
      </p:pic>
      <p:sp>
        <p:nvSpPr>
          <p:cNvPr id="19" name="Rectangle 18">
            <a:extLst>
              <a:ext uri="{FF2B5EF4-FFF2-40B4-BE49-F238E27FC236}">
                <a16:creationId xmlns:a16="http://schemas.microsoft.com/office/drawing/2014/main" id="{A7CF94CF-B04B-1699-6FAF-E73369E747A5}"/>
              </a:ext>
            </a:extLst>
          </p:cNvPr>
          <p:cNvSpPr/>
          <p:nvPr/>
        </p:nvSpPr>
        <p:spPr>
          <a:xfrm>
            <a:off x="1395199" y="1041859"/>
            <a:ext cx="457923" cy="182325"/>
          </a:xfrm>
          <a:prstGeom prst="rect">
            <a:avLst/>
          </a:prstGeom>
          <a:noFill/>
          <a:ln>
            <a:solidFill>
              <a:srgbClr val="FFC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E611C9C-98C4-3DF3-0C92-7957BD767B2C}"/>
              </a:ext>
            </a:extLst>
          </p:cNvPr>
          <p:cNvSpPr/>
          <p:nvPr/>
        </p:nvSpPr>
        <p:spPr>
          <a:xfrm>
            <a:off x="1404345" y="1221038"/>
            <a:ext cx="2225763" cy="210171"/>
          </a:xfrm>
          <a:prstGeom prst="rect">
            <a:avLst/>
          </a:prstGeom>
          <a:noFill/>
          <a:ln>
            <a:solidFill>
              <a:srgbClr val="00B05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EB0BD88-8493-C9EB-74CD-B10095CE88F3}"/>
              </a:ext>
            </a:extLst>
          </p:cNvPr>
          <p:cNvSpPr/>
          <p:nvPr/>
        </p:nvSpPr>
        <p:spPr>
          <a:xfrm>
            <a:off x="2564087" y="1010199"/>
            <a:ext cx="787624" cy="210171"/>
          </a:xfrm>
          <a:prstGeom prst="rect">
            <a:avLst/>
          </a:prstGeom>
          <a:noFill/>
          <a:ln>
            <a:solidFill>
              <a:srgbClr val="FF0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778099D5-C1C9-3B15-3DFA-8FE9C1CDCE0B}"/>
              </a:ext>
            </a:extLst>
          </p:cNvPr>
          <p:cNvSpPr/>
          <p:nvPr/>
        </p:nvSpPr>
        <p:spPr>
          <a:xfrm>
            <a:off x="1395198" y="1756384"/>
            <a:ext cx="1616943" cy="215151"/>
          </a:xfrm>
          <a:prstGeom prst="rect">
            <a:avLst/>
          </a:prstGeom>
          <a:noFill/>
          <a:ln>
            <a:solidFill>
              <a:srgbClr val="0070C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40A0035A-073E-641A-0C43-75CA7006EE27}"/>
              </a:ext>
            </a:extLst>
          </p:cNvPr>
          <p:cNvSpPr/>
          <p:nvPr/>
        </p:nvSpPr>
        <p:spPr>
          <a:xfrm>
            <a:off x="1261076" y="2455467"/>
            <a:ext cx="3203348" cy="199225"/>
          </a:xfrm>
          <a:prstGeom prst="rect">
            <a:avLst/>
          </a:prstGeom>
          <a:noFill/>
          <a:ln>
            <a:solidFill>
              <a:srgbClr val="0070C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17300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23"/>
                                        </p:tgtEl>
                                        <p:attrNameLst>
                                          <p:attrName>style.visibility</p:attrName>
                                        </p:attrNameLst>
                                      </p:cBhvr>
                                      <p:to>
                                        <p:strVal val="visible"/>
                                      </p:to>
                                    </p:set>
                                    <p:anim calcmode="lin" valueType="num">
                                      <p:cBhvr additive="base">
                                        <p:cTn id="22" dur="500" fill="hold"/>
                                        <p:tgtEl>
                                          <p:spTgt spid="23"/>
                                        </p:tgtEl>
                                        <p:attrNameLst>
                                          <p:attrName>ppt_x</p:attrName>
                                        </p:attrNameLst>
                                      </p:cBhvr>
                                      <p:tavLst>
                                        <p:tav tm="0">
                                          <p:val>
                                            <p:strVal val="#ppt_x"/>
                                          </p:val>
                                        </p:tav>
                                        <p:tav tm="100000">
                                          <p:val>
                                            <p:strVal val="#ppt_x"/>
                                          </p:val>
                                        </p:tav>
                                      </p:tavLst>
                                    </p:anim>
                                    <p:anim calcmode="lin" valueType="num">
                                      <p:cBhvr additive="base">
                                        <p:cTn id="23"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nodeType="clickEffect">
                                  <p:stCondLst>
                                    <p:cond delay="0"/>
                                  </p:stCondLst>
                                  <p:childTnLst>
                                    <p:set>
                                      <p:cBhvr>
                                        <p:cTn id="27" dur="1" fill="hold">
                                          <p:stCondLst>
                                            <p:cond delay="0"/>
                                          </p:stCondLst>
                                        </p:cTn>
                                        <p:tgtEl>
                                          <p:spTgt spid="8"/>
                                        </p:tgtEl>
                                        <p:attrNameLst>
                                          <p:attrName>style.visibility</p:attrName>
                                        </p:attrNameLst>
                                      </p:cBhvr>
                                      <p:to>
                                        <p:strVal val="visible"/>
                                      </p:to>
                                    </p:set>
                                    <p:anim calcmode="lin" valueType="num">
                                      <p:cBhvr additive="base">
                                        <p:cTn id="28" dur="500" fill="hold"/>
                                        <p:tgtEl>
                                          <p:spTgt spid="8"/>
                                        </p:tgtEl>
                                        <p:attrNameLst>
                                          <p:attrName>ppt_x</p:attrName>
                                        </p:attrNameLst>
                                      </p:cBhvr>
                                      <p:tavLst>
                                        <p:tav tm="0">
                                          <p:val>
                                            <p:strVal val="#ppt_x"/>
                                          </p:val>
                                        </p:tav>
                                        <p:tav tm="100000">
                                          <p:val>
                                            <p:strVal val="#ppt_x"/>
                                          </p:val>
                                        </p:tav>
                                      </p:tavLst>
                                    </p:anim>
                                    <p:anim calcmode="lin" valueType="num">
                                      <p:cBhvr additive="base">
                                        <p:cTn id="29"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9"/>
                                        </p:tgtEl>
                                        <p:attrNameLst>
                                          <p:attrName>style.visibility</p:attrName>
                                        </p:attrNameLst>
                                      </p:cBhvr>
                                      <p:to>
                                        <p:strVal val="visible"/>
                                      </p:to>
                                    </p:set>
                                    <p:animEffect transition="in" filter="fade">
                                      <p:cBhvr>
                                        <p:cTn id="34" dur="500"/>
                                        <p:tgtEl>
                                          <p:spTgt spid="19"/>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fade">
                                      <p:cBhvr>
                                        <p:cTn id="37" dur="500"/>
                                        <p:tgtEl>
                                          <p:spTgt spid="18"/>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fade">
                                      <p:cBhvr>
                                        <p:cTn id="42" dur="500"/>
                                        <p:tgtEl>
                                          <p:spTgt spid="14"/>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5"/>
                                        </p:tgtEl>
                                        <p:attrNameLst>
                                          <p:attrName>style.visibility</p:attrName>
                                        </p:attrNameLst>
                                      </p:cBhvr>
                                      <p:to>
                                        <p:strVal val="visible"/>
                                      </p:to>
                                    </p:set>
                                    <p:animEffect transition="in" filter="fade">
                                      <p:cBhvr>
                                        <p:cTn id="45" dur="500"/>
                                        <p:tgtEl>
                                          <p:spTgt spid="15"/>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17"/>
                                        </p:tgtEl>
                                        <p:attrNameLst>
                                          <p:attrName>style.visibility</p:attrName>
                                        </p:attrNameLst>
                                      </p:cBhvr>
                                      <p:to>
                                        <p:strVal val="visible"/>
                                      </p:to>
                                    </p:set>
                                    <p:animEffect transition="in" filter="fade">
                                      <p:cBhvr>
                                        <p:cTn id="50" dur="500"/>
                                        <p:tgtEl>
                                          <p:spTgt spid="17"/>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0"/>
                                        </p:tgtEl>
                                        <p:attrNameLst>
                                          <p:attrName>style.visibility</p:attrName>
                                        </p:attrNameLst>
                                      </p:cBhvr>
                                      <p:to>
                                        <p:strVal val="visible"/>
                                      </p:to>
                                    </p:set>
                                    <p:animEffect transition="in" filter="fade">
                                      <p:cBhvr>
                                        <p:cTn id="53" dur="500"/>
                                        <p:tgtEl>
                                          <p:spTgt spid="20"/>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24"/>
                                        </p:tgtEl>
                                        <p:attrNameLst>
                                          <p:attrName>style.visibility</p:attrName>
                                        </p:attrNameLst>
                                      </p:cBhvr>
                                      <p:to>
                                        <p:strVal val="visible"/>
                                      </p:to>
                                    </p:set>
                                    <p:animEffect transition="in" filter="fade">
                                      <p:cBhvr>
                                        <p:cTn id="58" dur="500"/>
                                        <p:tgtEl>
                                          <p:spTgt spid="24"/>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26"/>
                                        </p:tgtEl>
                                        <p:attrNameLst>
                                          <p:attrName>style.visibility</p:attrName>
                                        </p:attrNameLst>
                                      </p:cBhvr>
                                      <p:to>
                                        <p:strVal val="visible"/>
                                      </p:to>
                                    </p:set>
                                    <p:animEffect transition="in" filter="fade">
                                      <p:cBhvr>
                                        <p:cTn id="61" dur="500"/>
                                        <p:tgtEl>
                                          <p:spTgt spid="26"/>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13"/>
                                        </p:tgtEl>
                                        <p:attrNameLst>
                                          <p:attrName>style.visibility</p:attrName>
                                        </p:attrNameLst>
                                      </p:cBhvr>
                                      <p:to>
                                        <p:strVal val="visible"/>
                                      </p:to>
                                    </p:set>
                                    <p:animEffect transition="in" filter="fade">
                                      <p:cBhvr>
                                        <p:cTn id="66"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2" grpId="0"/>
      <p:bldP spid="13" grpId="0"/>
      <p:bldP spid="15" grpId="0" animBg="1"/>
      <p:bldP spid="18" grpId="0" animBg="1"/>
      <p:bldP spid="20" grpId="0" animBg="1"/>
      <p:bldP spid="19" grpId="0" animBg="1"/>
      <p:bldP spid="17" grpId="0" animBg="1"/>
      <p:bldP spid="14" grpId="0" animBg="1"/>
      <p:bldP spid="24" grpId="0" animBg="1"/>
      <p:bldP spid="26" grpId="0" animBg="1"/>
    </p:bldLst>
  </p:timing>
</p:sld>
</file>

<file path=ppt/theme/theme1.xml><?xml version="1.0" encoding="utf-8"?>
<a:theme xmlns:a="http://schemas.openxmlformats.org/drawingml/2006/main" name="Railway Studies University by Slidesgo">
  <a:themeElements>
    <a:clrScheme name="Simple Light">
      <a:dk1>
        <a:srgbClr val="000000"/>
      </a:dk1>
      <a:lt1>
        <a:srgbClr val="C9C9C9"/>
      </a:lt1>
      <a:dk2>
        <a:srgbClr val="DADADA"/>
      </a:dk2>
      <a:lt2>
        <a:srgbClr val="FFFFFF"/>
      </a:lt2>
      <a:accent1>
        <a:srgbClr val="C8CAE5"/>
      </a:accent1>
      <a:accent2>
        <a:srgbClr val="7B81BE"/>
      </a:accent2>
      <a:accent3>
        <a:srgbClr val="2D4E9D"/>
      </a:accent3>
      <a:accent4>
        <a:srgbClr val="292F69"/>
      </a:accent4>
      <a:accent5>
        <a:srgbClr val="212247"/>
      </a:accent5>
      <a:accent6>
        <a:srgbClr val="FFFFFF"/>
      </a:accent6>
      <a:hlink>
        <a:srgbClr val="2D4E9D"/>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3609</TotalTime>
  <Words>579</Words>
  <Application>Microsoft Office PowerPoint</Application>
  <PresentationFormat>On-screen Show (16:9)</PresentationFormat>
  <Paragraphs>106</Paragraphs>
  <Slides>20</Slides>
  <Notes>20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20</vt:i4>
      </vt:variant>
    </vt:vector>
  </HeadingPairs>
  <TitlesOfParts>
    <vt:vector size="28" baseType="lpstr">
      <vt:lpstr>Arial</vt:lpstr>
      <vt:lpstr>Oswald SemiBold</vt:lpstr>
      <vt:lpstr>Blinker</vt:lpstr>
      <vt:lpstr>Helvetica Neue</vt:lpstr>
      <vt:lpstr>Bebas Neue</vt:lpstr>
      <vt:lpstr>Aldrich</vt:lpstr>
      <vt:lpstr>Söhne</vt:lpstr>
      <vt:lpstr>Railway Studies University by Slidesgo</vt:lpstr>
      <vt:lpstr>Breaking Down Breakdowns &amp; delays in SMRT</vt:lpstr>
      <vt:lpstr>Railway of contents</vt:lpstr>
      <vt:lpstr>INTRO</vt:lpstr>
      <vt:lpstr>Problem statement</vt:lpstr>
      <vt:lpstr>A picture is worth a thousand words</vt:lpstr>
      <vt:lpstr>Objectives</vt:lpstr>
      <vt:lpstr>Potential  Audiences</vt:lpstr>
      <vt:lpstr>Datasets</vt:lpstr>
      <vt:lpstr>DATA COLLECTION &amp; CLEANING</vt:lpstr>
      <vt:lpstr>DATA COLLECTION &amp; CLEANING</vt:lpstr>
      <vt:lpstr>Modeling</vt:lpstr>
      <vt:lpstr>Modeling</vt:lpstr>
      <vt:lpstr>Modeling</vt:lpstr>
      <vt:lpstr>Modeling</vt:lpstr>
      <vt:lpstr>Modeling</vt:lpstr>
      <vt:lpstr>Modeling Results</vt:lpstr>
      <vt:lpstr>EDA / Demo</vt:lpstr>
      <vt:lpstr>Conclusion</vt:lpstr>
      <vt:lpstr>Limitations and  Future improvements</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Frustrating MRT Delay Persist in Singapore</dc:title>
  <dc:creator>qiyuan wen</dc:creator>
  <cp:lastModifiedBy>qiyuan wen</cp:lastModifiedBy>
  <cp:revision>43</cp:revision>
  <dcterms:modified xsi:type="dcterms:W3CDTF">2023-04-03T15:00:05Z</dcterms:modified>
</cp:coreProperties>
</file>